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>
        <p:scale>
          <a:sx n="71" d="100"/>
          <a:sy n="71" d="100"/>
        </p:scale>
        <p:origin x="-136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AF23-C6D5-47B5-B5C5-374EF2212E8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42F8BB-7254-4E5A-8443-8250254F026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AF23-C6D5-47B5-B5C5-374EF2212E8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F8BB-7254-4E5A-8443-8250254F02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E42F8BB-7254-4E5A-8443-8250254F026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AF23-C6D5-47B5-B5C5-374EF2212E8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AF23-C6D5-47B5-B5C5-374EF2212E8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E42F8BB-7254-4E5A-8443-8250254F026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AF23-C6D5-47B5-B5C5-374EF2212E8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42F8BB-7254-4E5A-8443-8250254F026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492AF23-C6D5-47B5-B5C5-374EF2212E8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2F8BB-7254-4E5A-8443-8250254F026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AF23-C6D5-47B5-B5C5-374EF2212E8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E42F8BB-7254-4E5A-8443-8250254F026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AF23-C6D5-47B5-B5C5-374EF2212E8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E42F8BB-7254-4E5A-8443-8250254F02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AF23-C6D5-47B5-B5C5-374EF2212E8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42F8BB-7254-4E5A-8443-8250254F026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42F8BB-7254-4E5A-8443-8250254F026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AF23-C6D5-47B5-B5C5-374EF2212E8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E42F8BB-7254-4E5A-8443-8250254F026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492AF23-C6D5-47B5-B5C5-374EF2212E8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492AF23-C6D5-47B5-B5C5-374EF2212E8D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42F8BB-7254-4E5A-8443-8250254F026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/>
              <a:t>TONGUE TWISTERS</a:t>
            </a:r>
            <a:endParaRPr lang="pl-PL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857364"/>
            <a:ext cx="8534400" cy="3286148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I saw Susie sitting in a shoe shine shop.</a:t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>Where she sits she shines, and where she shines she sits</a:t>
            </a:r>
            <a:r>
              <a:rPr lang="pl-PL" sz="4800" dirty="0" smtClean="0">
                <a:solidFill>
                  <a:schemeClr val="tx1"/>
                </a:solidFill>
              </a:rPr>
              <a:t>.</a:t>
            </a:r>
            <a:r>
              <a:rPr lang="pl-PL" sz="4800" dirty="0" smtClean="0"/>
              <a:t/>
            </a:r>
            <a:br>
              <a:rPr lang="pl-PL" sz="4800" dirty="0" smtClean="0"/>
            </a:br>
            <a:endParaRPr lang="pl-PL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857496"/>
            <a:ext cx="8534400" cy="1643074"/>
          </a:xfrm>
        </p:spPr>
        <p:txBody>
          <a:bodyPr>
            <a:noAutofit/>
          </a:bodyPr>
          <a:lstStyle/>
          <a:p>
            <a:r>
              <a:rPr lang="pl-PL" sz="4400" dirty="0" smtClean="0">
                <a:solidFill>
                  <a:schemeClr val="tx1"/>
                </a:solidFill>
              </a:rPr>
              <a:t/>
            </a:r>
            <a:br>
              <a:rPr lang="pl-PL" sz="4400" dirty="0" smtClean="0">
                <a:solidFill>
                  <a:schemeClr val="tx1"/>
                </a:solidFill>
              </a:rPr>
            </a:br>
            <a:r>
              <a:rPr lang="pl-PL" sz="4400" dirty="0" smtClean="0">
                <a:solidFill>
                  <a:schemeClr val="tx1"/>
                </a:solidFill>
              </a:rPr>
              <a:t/>
            </a:r>
            <a:br>
              <a:rPr lang="pl-PL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I wish to wish the wish you wish to wish, but if you wish the wish the witch wishes, I won't wish the wish you wish to wish.</a:t>
            </a:r>
            <a:endParaRPr lang="pl-PL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2428868"/>
            <a:ext cx="8534400" cy="285752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There was a fisherman named Fisher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who fished for some fish in a fissure.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Till a fish with a grin,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pulled the fisherman in.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Now they're fishing the fissure for Fisher.</a:t>
            </a:r>
            <a:r>
              <a:rPr lang="pl-PL" sz="3600" dirty="0" smtClean="0">
                <a:solidFill>
                  <a:schemeClr val="tx1"/>
                </a:solidFill>
              </a:rPr>
              <a:t/>
            </a:r>
            <a:br>
              <a:rPr lang="pl-PL" sz="3600" dirty="0" smtClean="0">
                <a:solidFill>
                  <a:schemeClr val="tx1"/>
                </a:solidFill>
              </a:rPr>
            </a:br>
            <a:endParaRPr lang="pl-PL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2143116"/>
            <a:ext cx="8534400" cy="3286148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One-one was a race horse.</a:t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>Two-two was one too.</a:t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>One-one won one race.</a:t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>Two-two won one too.</a:t>
            </a:r>
            <a:r>
              <a:rPr lang="pl-PL" sz="4800" dirty="0" smtClean="0">
                <a:solidFill>
                  <a:schemeClr val="tx1"/>
                </a:solidFill>
              </a:rPr>
              <a:t/>
            </a:r>
            <a:br>
              <a:rPr lang="pl-PL" sz="4800" dirty="0" smtClean="0">
                <a:solidFill>
                  <a:schemeClr val="tx1"/>
                </a:solidFill>
              </a:rPr>
            </a:br>
            <a:endParaRPr lang="pl-PL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643050"/>
            <a:ext cx="8534400" cy="3714776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If Pickford's packers packed a packet of crisps would the packet of crisps that Pickford's packers packed survive for two and a half years?</a:t>
            </a:r>
            <a:r>
              <a:rPr lang="pl-PL" sz="4400" dirty="0" smtClean="0">
                <a:solidFill>
                  <a:schemeClr val="tx1"/>
                </a:solidFill>
              </a:rPr>
              <a:t/>
            </a:r>
            <a:br>
              <a:rPr lang="pl-PL" sz="4400" dirty="0" smtClean="0">
                <a:solidFill>
                  <a:schemeClr val="tx1"/>
                </a:solidFill>
              </a:rPr>
            </a:br>
            <a:endParaRPr lang="pl-PL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3071810"/>
            <a:ext cx="8534400" cy="2571768"/>
          </a:xfrm>
        </p:spPr>
        <p:txBody>
          <a:bodyPr>
            <a:normAutofit fontScale="90000"/>
          </a:bodyPr>
          <a:lstStyle/>
          <a:p>
            <a:r>
              <a:rPr lang="pl-PL" sz="4900" dirty="0" smtClean="0">
                <a:solidFill>
                  <a:schemeClr val="tx1"/>
                </a:solidFill>
              </a:rPr>
              <a:t/>
            </a:r>
            <a:br>
              <a:rPr lang="pl-PL" sz="4900" dirty="0" smtClean="0">
                <a:solidFill>
                  <a:schemeClr val="tx1"/>
                </a:solidFill>
              </a:rPr>
            </a:br>
            <a:r>
              <a:rPr lang="en-US" sz="4900" dirty="0" smtClean="0">
                <a:solidFill>
                  <a:schemeClr val="tx1"/>
                </a:solidFill>
              </a:rPr>
              <a:t>How many cookies could a good cook </a:t>
            </a:r>
            <a:r>
              <a:rPr lang="en-US" sz="4900" dirty="0" err="1" smtClean="0">
                <a:solidFill>
                  <a:schemeClr val="tx1"/>
                </a:solidFill>
              </a:rPr>
              <a:t>cook</a:t>
            </a:r>
            <a:r>
              <a:rPr lang="en-US" sz="4900" dirty="0" smtClean="0">
                <a:solidFill>
                  <a:schemeClr val="tx1"/>
                </a:solidFill>
              </a:rPr>
              <a:t> If a good cook could cook cookies? A good cook could cook as much cookies as a good cook who could cook cookies.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1785926"/>
            <a:ext cx="8534400" cy="392909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She sells seashells by the seashore.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The shells she sells are surely seashells.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So if she sells shells on the seashore,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I'm sure she sells seashore shells.</a:t>
            </a:r>
            <a:r>
              <a:rPr lang="pl-PL" sz="4400" dirty="0" smtClean="0">
                <a:solidFill>
                  <a:schemeClr val="tx1"/>
                </a:solidFill>
              </a:rPr>
              <a:t/>
            </a:r>
            <a:br>
              <a:rPr lang="pl-PL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 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</TotalTime>
  <Words>56</Words>
  <Application>Microsoft Office PowerPoint</Application>
  <PresentationFormat>Pokaz na ekranie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Miejski</vt:lpstr>
      <vt:lpstr>TONGUE TWISTERS</vt:lpstr>
      <vt:lpstr>I saw Susie sitting in a shoe shine shop. Where she sits she shines, and where she shines she sits. </vt:lpstr>
      <vt:lpstr>  I wish to wish the wish you wish to wish, but if you wish the wish the witch wishes, I won't wish the wish you wish to wish.</vt:lpstr>
      <vt:lpstr>There was a fisherman named Fisher who fished for some fish in a fissure. Till a fish with a grin, pulled the fisherman in. Now they're fishing the fissure for Fisher. </vt:lpstr>
      <vt:lpstr>One-one was a race horse. Two-two was one too. One-one won one race. Two-two won one too. </vt:lpstr>
      <vt:lpstr>If Pickford's packers packed a packet of crisps would the packet of crisps that Pickford's packers packed survive for two and a half years? </vt:lpstr>
      <vt:lpstr> How many cookies could a good cook cook If a good cook could cook cookies? A good cook could cook as much cookies as a good cook who could cook cookies. </vt:lpstr>
      <vt:lpstr>She sells seashells by the seashore. The shells she sells are surely seashells. So if she sells shells on the seashore, I'm sure she sells seashore shells.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TONGUE TWISTERS</dc:title>
  <dc:creator>emilia</dc:creator>
  <cp:lastModifiedBy>Monika</cp:lastModifiedBy>
  <cp:revision>5</cp:revision>
  <dcterms:created xsi:type="dcterms:W3CDTF">2014-05-06T12:03:38Z</dcterms:created>
  <dcterms:modified xsi:type="dcterms:W3CDTF">2014-09-29T12:25:18Z</dcterms:modified>
</cp:coreProperties>
</file>