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436" autoAdjust="0"/>
    <p:restoredTop sz="94660"/>
  </p:normalViewPr>
  <p:slideViewPr>
    <p:cSldViewPr>
      <p:cViewPr>
        <p:scale>
          <a:sx n="100" d="100"/>
          <a:sy n="100" d="100"/>
        </p:scale>
        <p:origin x="-49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2012-04-16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886728" cy="1071569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„Jak efektywnie uczyć się języka angielskiego”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000100" y="1643050"/>
            <a:ext cx="7286675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W swojej krótkiej prezentacji przedstawię najefektywniejsze sposoby nauki języka angielskiego dostępne dla każdego.</a:t>
            </a:r>
            <a:endParaRPr lang="pl-PL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Szybkie zapamiętywanie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Kiedy zaczynamy naukę języka obcego najważniejsze jest nasze podejście do nauki czy robimy to z przymusu ,czy jednak z własnej chęci. Drugim aspektem niezwykle ważnym przy początkowej nauce jest systematyczność, która może zadecydować o wszystkim, ponieważ tylko dzięki niej możemy nauczyć się trudnych słówek oraz schematów przy konstrukcji zdań w różnych czasach. Pomóc przy zapamiętywaniu może nam jeszcze konstrukcja książki czy nas zaciekawi czy jednak szybko znudzi.</a:t>
            </a:r>
            <a:endParaRPr lang="pl-PL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Podróże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882808"/>
            <a:ext cx="8472518" cy="4572000"/>
          </a:xfrm>
        </p:spPr>
        <p:txBody>
          <a:bodyPr/>
          <a:lstStyle/>
          <a:p>
            <a:pPr>
              <a:buNone/>
            </a:pPr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Bardzo skutecznym sposobem nauki jest </a:t>
            </a:r>
            <a:r>
              <a:rPr lang="pl-PL" b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wyjazd kilkudniowy </a:t>
            </a:r>
            <a:r>
              <a:rPr lang="pl-P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do Wielkiej Brytanii. Pomaga on w szybszym zapamiętywaniu języka oraz absorbowaniu obcego akcentu i słówek co może zniwelować bariery podczas rozmowy a również poszerzyć horyzonty kulturowe.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galeria.londyn.webd.pl/albums/userpics/10001/buckp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4857752" cy="5517763"/>
          </a:xfrm>
          <a:prstGeom prst="rect">
            <a:avLst/>
          </a:prstGeom>
          <a:noFill/>
        </p:spPr>
      </p:pic>
      <p:sp>
        <p:nvSpPr>
          <p:cNvPr id="7" name="pole tekstowe 6"/>
          <p:cNvSpPr txBox="1"/>
          <p:nvPr/>
        </p:nvSpPr>
        <p:spPr>
          <a:xfrm>
            <a:off x="142844" y="5857892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Buckingham Palace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30" name="Picture 6" descr="http://galeria.londyn.webd.pl/albums/userpics/10001/London_Eye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153" y="0"/>
            <a:ext cx="4350848" cy="5500702"/>
          </a:xfrm>
          <a:prstGeom prst="rect">
            <a:avLst/>
          </a:prstGeom>
          <a:noFill/>
        </p:spPr>
      </p:pic>
      <p:sp>
        <p:nvSpPr>
          <p:cNvPr id="9" name="pole tekstowe 8"/>
          <p:cNvSpPr txBox="1"/>
          <p:nvPr/>
        </p:nvSpPr>
        <p:spPr>
          <a:xfrm>
            <a:off x="5000628" y="5857892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London Eye</a:t>
            </a:r>
            <a:endParaRPr lang="pl-PL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Solidne podstawy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ajczęściej używane 100 angielskich słów (</a:t>
            </a:r>
            <a:r>
              <a:rPr lang="pl-PL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które pokrywają ok. 50% materiału na piśmie</a:t>
            </a:r>
            <a:r>
              <a:rPr lang="pl-PL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 to: </a:t>
            </a:r>
            <a:r>
              <a:rPr lang="en-US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about, after, all, am, an, and, are, as, at, back, be, because, been, big, but, by, came, can, come, could, day, did, do, down, first, for, from, get, go, going, got, had, has, have, he, her, here, him, his, I, if, in, into, is, it, just, like, little, look, made, make, me, more, my, no, not, now, of, off, on, one, only, or, our, out, over, said, saw, see, she, so, some, that, the, their, them, then, there, they, this, to, two, up, very, was, we, well, went, were, what, when, where, which, who, will, with, would, you, your</a:t>
            </a:r>
            <a:endParaRPr lang="pl-PL" sz="24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r>
              <a:rPr lang="pl-PL" sz="2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Podczas mówienia w jęz. ang. : mów powoli, starannie.</a:t>
            </a:r>
            <a:endParaRPr lang="pl-PL" sz="2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2852"/>
            <a:ext cx="8572528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Najlepiej jest opanować kilka podstawowych czasów do stopnia mistrzowskiego oraz stopnia podstawowego pozostałe bardziej zaawansowane, pozwoli to na szybsze konstruowanie zdań i porozumienie się. </a:t>
            </a:r>
            <a:endParaRPr lang="pl-PL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17410" name="Picture 2" descr="dzieci i glob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429132"/>
            <a:ext cx="1943094" cy="2428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Zakończenie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Praca została przygotowana przez Cezarego Golona ucznia klasy IIIe </a:t>
            </a:r>
            <a:endParaRPr lang="pl-PL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53</TotalTime>
  <Words>181</Words>
  <Application>Microsoft Office PowerPoint</Application>
  <PresentationFormat>Pokaz na ekranie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Energetyczny</vt:lpstr>
      <vt:lpstr>„Jak efektywnie uczyć się języka angielskiego”</vt:lpstr>
      <vt:lpstr>Szybkie zapamiętywanie </vt:lpstr>
      <vt:lpstr>Podróże</vt:lpstr>
      <vt:lpstr>Slajd 4</vt:lpstr>
      <vt:lpstr>Solidne podstawy</vt:lpstr>
      <vt:lpstr>Slajd 6</vt:lpstr>
      <vt:lpstr>Zakończenie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„Jak efektywnie uczyć się języka angielskiego”</dc:title>
  <cp:lastModifiedBy>user</cp:lastModifiedBy>
  <cp:revision>9</cp:revision>
  <dcterms:modified xsi:type="dcterms:W3CDTF">2012-04-16T18:36:35Z</dcterms:modified>
</cp:coreProperties>
</file>