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59"/>
  </p:notesMasterIdLst>
  <p:sldIdLst>
    <p:sldId id="256" r:id="rId2"/>
    <p:sldId id="257" r:id="rId3"/>
    <p:sldId id="258" r:id="rId4"/>
    <p:sldId id="259" r:id="rId5"/>
    <p:sldId id="261" r:id="rId6"/>
    <p:sldId id="263" r:id="rId7"/>
    <p:sldId id="264" r:id="rId8"/>
    <p:sldId id="265" r:id="rId9"/>
    <p:sldId id="270" r:id="rId10"/>
    <p:sldId id="266" r:id="rId11"/>
    <p:sldId id="267" r:id="rId12"/>
    <p:sldId id="268" r:id="rId13"/>
    <p:sldId id="279" r:id="rId14"/>
    <p:sldId id="280" r:id="rId15"/>
    <p:sldId id="281" r:id="rId16"/>
    <p:sldId id="269" r:id="rId17"/>
    <p:sldId id="271" r:id="rId18"/>
    <p:sldId id="272" r:id="rId19"/>
    <p:sldId id="273" r:id="rId20"/>
    <p:sldId id="298" r:id="rId21"/>
    <p:sldId id="299" r:id="rId22"/>
    <p:sldId id="300" r:id="rId23"/>
    <p:sldId id="301" r:id="rId24"/>
    <p:sldId id="274" r:id="rId25"/>
    <p:sldId id="275" r:id="rId26"/>
    <p:sldId id="318" r:id="rId27"/>
    <p:sldId id="317" r:id="rId28"/>
    <p:sldId id="293" r:id="rId29"/>
    <p:sldId id="282" r:id="rId30"/>
    <p:sldId id="283" r:id="rId31"/>
    <p:sldId id="284" r:id="rId32"/>
    <p:sldId id="319" r:id="rId33"/>
    <p:sldId id="320" r:id="rId34"/>
    <p:sldId id="321" r:id="rId35"/>
    <p:sldId id="322" r:id="rId36"/>
    <p:sldId id="287" r:id="rId37"/>
    <p:sldId id="288" r:id="rId38"/>
    <p:sldId id="289" r:id="rId39"/>
    <p:sldId id="290" r:id="rId40"/>
    <p:sldId id="323" r:id="rId41"/>
    <p:sldId id="324" r:id="rId42"/>
    <p:sldId id="291" r:id="rId43"/>
    <p:sldId id="294" r:id="rId44"/>
    <p:sldId id="295" r:id="rId45"/>
    <p:sldId id="296" r:id="rId46"/>
    <p:sldId id="297" r:id="rId47"/>
    <p:sldId id="302" r:id="rId48"/>
    <p:sldId id="303" r:id="rId49"/>
    <p:sldId id="304" r:id="rId50"/>
    <p:sldId id="305" r:id="rId51"/>
    <p:sldId id="309" r:id="rId52"/>
    <p:sldId id="306" r:id="rId53"/>
    <p:sldId id="310" r:id="rId54"/>
    <p:sldId id="311" r:id="rId55"/>
    <p:sldId id="312" r:id="rId56"/>
    <p:sldId id="313" r:id="rId57"/>
    <p:sldId id="315" r:id="rId5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522"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CA0F16-454B-4688-A212-3FA1602E49EB}" type="datetimeFigureOut">
              <a:rPr lang="pl-PL" smtClean="0"/>
              <a:pPr/>
              <a:t>2012-05-09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C0D89F-67B0-4184-8B43-B53D412B4B0D}"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4C0D89F-67B0-4184-8B43-B53D412B4B0D}" type="slidenum">
              <a:rPr lang="pl-PL" smtClean="0"/>
              <a:pPr/>
              <a:t>3</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7196800F-D94B-4F35-BA35-FB2286610F94}"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196800F-D94B-4F35-BA35-FB2286610F94}" type="slidenum">
              <a:rPr lang="pl-PL" smtClean="0"/>
              <a:pPr/>
              <a:t>‹#›</a:t>
            </a:fld>
            <a:endParaRPr lang="pl-PL"/>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196800F-D94B-4F35-BA35-FB2286610F94}" type="slidenum">
              <a:rPr lang="pl-PL" smtClean="0"/>
              <a:pPr/>
              <a:t>‹#›</a:t>
            </a:fld>
            <a:endParaRPr lang="pl-PL"/>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44475"/>
            <a:ext cx="8385175" cy="1431925"/>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838200" y="1905000"/>
            <a:ext cx="3927475" cy="41910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918075" y="1905000"/>
            <a:ext cx="3927475" cy="41910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a:xfrm>
            <a:off x="838200" y="6245225"/>
            <a:ext cx="1901825" cy="476250"/>
          </a:xfrm>
        </p:spPr>
        <p:txBody>
          <a:bodyPr/>
          <a:lstStyle>
            <a:lvl1pPr>
              <a:defRPr/>
            </a:lvl1pPr>
          </a:lstStyle>
          <a:p>
            <a:endParaRPr lang="pl-PL"/>
          </a:p>
        </p:txBody>
      </p:sp>
      <p:sp>
        <p:nvSpPr>
          <p:cNvPr id="6" name="Symbol zastępczy stopki 5"/>
          <p:cNvSpPr>
            <a:spLocks noGrp="1"/>
          </p:cNvSpPr>
          <p:nvPr>
            <p:ph type="ftr" sz="quarter" idx="11"/>
          </p:nvPr>
        </p:nvSpPr>
        <p:spPr>
          <a:xfrm>
            <a:off x="3429000" y="6245225"/>
            <a:ext cx="2895600" cy="476250"/>
          </a:xfrm>
        </p:spPr>
        <p:txBody>
          <a:bodyPr/>
          <a:lstStyle>
            <a:lvl1pPr>
              <a:defRPr/>
            </a:lvl1pPr>
          </a:lstStyle>
          <a:p>
            <a:endParaRPr lang="pl-PL"/>
          </a:p>
        </p:txBody>
      </p:sp>
      <p:sp>
        <p:nvSpPr>
          <p:cNvPr id="7" name="Symbol zastępczy numeru slajdu 6"/>
          <p:cNvSpPr>
            <a:spLocks noGrp="1"/>
          </p:cNvSpPr>
          <p:nvPr>
            <p:ph type="sldNum" sz="quarter" idx="12"/>
          </p:nvPr>
        </p:nvSpPr>
        <p:spPr>
          <a:xfrm>
            <a:off x="6937375" y="6245225"/>
            <a:ext cx="1901825" cy="476250"/>
          </a:xfrm>
        </p:spPr>
        <p:txBody>
          <a:bodyPr/>
          <a:lstStyle>
            <a:lvl1pPr>
              <a:defRPr/>
            </a:lvl1pPr>
          </a:lstStyle>
          <a:p>
            <a:fld id="{BDDC379F-AC4C-4F2A-9D35-09B4CBAA5E81}" type="slidenum">
              <a:rPr lang="pl-PL"/>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196800F-D94B-4F35-BA35-FB2286610F94}" type="slidenum">
              <a:rPr lang="pl-PL" smtClean="0"/>
              <a:pPr/>
              <a:t>‹#›</a:t>
            </a:fld>
            <a:endParaRPr lang="pl-PL"/>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196800F-D94B-4F35-BA35-FB2286610F94}"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196800F-D94B-4F35-BA35-FB2286610F94}" type="slidenum">
              <a:rPr lang="pl-PL" smtClean="0"/>
              <a:pPr/>
              <a:t>‹#›</a:t>
            </a:fld>
            <a:endParaRPr lang="pl-PL"/>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196800F-D94B-4F35-BA35-FB2286610F94}" type="slidenum">
              <a:rPr lang="pl-PL" smtClean="0"/>
              <a:pPr/>
              <a:t>‹#›</a:t>
            </a:fld>
            <a:endParaRPr lang="pl-PL"/>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196800F-D94B-4F35-BA35-FB2286610F94}" type="slidenum">
              <a:rPr lang="pl-PL" smtClean="0"/>
              <a:pPr/>
              <a:t>‹#›</a:t>
            </a:fld>
            <a:endParaRPr lang="pl-PL"/>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196800F-D94B-4F35-BA35-FB2286610F94}" type="slidenum">
              <a:rPr lang="pl-PL" smtClean="0"/>
              <a:pPr/>
              <a:t>‹#›</a:t>
            </a:fld>
            <a:endParaRPr lang="pl-PL"/>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196800F-D94B-4F35-BA35-FB2286610F94}" type="slidenum">
              <a:rPr lang="pl-PL" smtClean="0"/>
              <a:pPr/>
              <a:t>‹#›</a:t>
            </a:fld>
            <a:endParaRPr lang="pl-PL"/>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AE0704-23FB-4C66-88F8-B88C2E293CCF}" type="datetimeFigureOut">
              <a:rPr lang="pl-PL" smtClean="0"/>
              <a:pPr/>
              <a:t>2012-05-09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7196800F-D94B-4F35-BA35-FB2286610F94}" type="slidenum">
              <a:rPr lang="pl-PL" smtClean="0"/>
              <a:pPr/>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AE0704-23FB-4C66-88F8-B88C2E293CCF}" type="datetimeFigureOut">
              <a:rPr lang="pl-PL" smtClean="0"/>
              <a:pPr/>
              <a:t>2012-05-09</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196800F-D94B-4F35-BA35-FB2286610F94}" type="slidenum">
              <a:rPr lang="pl-PL" smtClean="0"/>
              <a:pPr/>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p:pull/>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solidFill>
                  <a:schemeClr val="accent5">
                    <a:lumMod val="75000"/>
                  </a:schemeClr>
                </a:solidFill>
              </a:rPr>
              <a:t>Kalendarium świąt obchodzonych przez Brytyjczyków</a:t>
            </a:r>
            <a:endParaRPr lang="pl-PL" dirty="0">
              <a:solidFill>
                <a:schemeClr val="accent5">
                  <a:lumMod val="75000"/>
                </a:schemeClr>
              </a:solidFill>
            </a:endParaRPr>
          </a:p>
        </p:txBody>
      </p:sp>
      <p:sp>
        <p:nvSpPr>
          <p:cNvPr id="3" name="Podtytuł 2"/>
          <p:cNvSpPr>
            <a:spLocks noGrp="1"/>
          </p:cNvSpPr>
          <p:nvPr>
            <p:ph type="subTitle" idx="1"/>
          </p:nvPr>
        </p:nvSpPr>
        <p:spPr/>
        <p:txBody>
          <a:bodyPr/>
          <a:lstStyle/>
          <a:p>
            <a:r>
              <a:rPr lang="pl-PL" dirty="0" err="1" smtClean="0">
                <a:solidFill>
                  <a:schemeClr val="bg1"/>
                </a:solidFill>
              </a:rPr>
              <a:t>Festivals</a:t>
            </a:r>
            <a:r>
              <a:rPr lang="pl-PL" dirty="0" smtClean="0">
                <a:solidFill>
                  <a:schemeClr val="bg1"/>
                </a:solidFill>
              </a:rPr>
              <a:t> </a:t>
            </a:r>
            <a:r>
              <a:rPr lang="pl-PL" dirty="0" err="1" smtClean="0">
                <a:solidFill>
                  <a:schemeClr val="bg1"/>
                </a:solidFill>
              </a:rPr>
              <a:t>in</a:t>
            </a:r>
            <a:r>
              <a:rPr lang="pl-PL" dirty="0" smtClean="0">
                <a:solidFill>
                  <a:schemeClr val="bg1"/>
                </a:solidFill>
              </a:rPr>
              <a:t> </a:t>
            </a:r>
            <a:r>
              <a:rPr lang="pl-PL" dirty="0" err="1" smtClean="0">
                <a:solidFill>
                  <a:schemeClr val="bg1"/>
                </a:solidFill>
              </a:rPr>
              <a:t>the</a:t>
            </a:r>
            <a:r>
              <a:rPr lang="pl-PL" dirty="0" smtClean="0">
                <a:solidFill>
                  <a:schemeClr val="bg1"/>
                </a:solidFill>
              </a:rPr>
              <a:t> UK</a:t>
            </a:r>
            <a:endParaRPr lang="pl-PL" dirty="0">
              <a:solidFill>
                <a:schemeClr val="bg1"/>
              </a:solidFill>
            </a:endParaRPr>
          </a:p>
        </p:txBody>
      </p:sp>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lstStyle/>
          <a:p>
            <a:r>
              <a:rPr lang="pl-PL" dirty="0" err="1" smtClean="0"/>
              <a:t>History</a:t>
            </a:r>
            <a:r>
              <a:rPr lang="pl-PL" dirty="0" smtClean="0"/>
              <a:t> of </a:t>
            </a:r>
            <a:r>
              <a:rPr lang="pl-PL" dirty="0" err="1" smtClean="0"/>
              <a:t>Valentine’s</a:t>
            </a:r>
            <a:r>
              <a:rPr lang="pl-PL" dirty="0" smtClean="0"/>
              <a:t> Day</a:t>
            </a:r>
            <a:endParaRPr lang="pl-PL" dirty="0"/>
          </a:p>
        </p:txBody>
      </p:sp>
      <p:sp>
        <p:nvSpPr>
          <p:cNvPr id="3" name="Symbol zastępczy zawartości 2"/>
          <p:cNvSpPr>
            <a:spLocks noGrp="1"/>
          </p:cNvSpPr>
          <p:nvPr>
            <p:ph idx="1"/>
          </p:nvPr>
        </p:nvSpPr>
        <p:spPr/>
        <p:txBody>
          <a:bodyPr>
            <a:normAutofit fontScale="92500" lnSpcReduction="10000"/>
          </a:bodyPr>
          <a:lstStyle/>
          <a:p>
            <a:pPr>
              <a:buNone/>
            </a:pPr>
            <a:r>
              <a:rPr lang="pl-PL" dirty="0" smtClean="0"/>
              <a:t>     </a:t>
            </a:r>
            <a:r>
              <a:rPr lang="pl-PL" sz="2200" dirty="0" err="1" smtClean="0"/>
              <a:t>This</a:t>
            </a:r>
            <a:r>
              <a:rPr lang="pl-PL" sz="2200" dirty="0" smtClean="0"/>
              <a:t> </a:t>
            </a:r>
            <a:r>
              <a:rPr lang="pl-PL" sz="2200" dirty="0" err="1" smtClean="0"/>
              <a:t>started</a:t>
            </a:r>
            <a:r>
              <a:rPr lang="pl-PL" sz="2200" dirty="0" smtClean="0"/>
              <a:t> </a:t>
            </a:r>
            <a:r>
              <a:rPr lang="pl-PL" sz="2200" dirty="0" err="1" smtClean="0"/>
              <a:t>more</a:t>
            </a:r>
            <a:r>
              <a:rPr lang="pl-PL" sz="2200" dirty="0" smtClean="0"/>
              <a:t> </a:t>
            </a:r>
            <a:r>
              <a:rPr lang="pl-PL" sz="2200" dirty="0" err="1" smtClean="0"/>
              <a:t>than</a:t>
            </a:r>
            <a:r>
              <a:rPr lang="pl-PL" sz="2200" dirty="0" smtClean="0"/>
              <a:t> </a:t>
            </a:r>
            <a:r>
              <a:rPr lang="pl-PL" sz="2200" dirty="0" err="1" smtClean="0"/>
              <a:t>two</a:t>
            </a:r>
            <a:r>
              <a:rPr lang="pl-PL" sz="2200" dirty="0" smtClean="0"/>
              <a:t> </a:t>
            </a:r>
            <a:r>
              <a:rPr lang="pl-PL" sz="2200" dirty="0" err="1" smtClean="0"/>
              <a:t>thousand</a:t>
            </a:r>
            <a:r>
              <a:rPr lang="pl-PL" sz="2200" dirty="0" smtClean="0"/>
              <a:t> </a:t>
            </a:r>
            <a:r>
              <a:rPr lang="pl-PL" sz="2200" dirty="0" err="1" smtClean="0"/>
              <a:t>years</a:t>
            </a:r>
            <a:r>
              <a:rPr lang="pl-PL" sz="2200" dirty="0" smtClean="0"/>
              <a:t> ago, as a </a:t>
            </a:r>
            <a:r>
              <a:rPr lang="pl-PL" sz="2200" dirty="0" err="1" smtClean="0"/>
              <a:t>winter</a:t>
            </a:r>
            <a:r>
              <a:rPr lang="pl-PL" sz="2200" dirty="0" smtClean="0"/>
              <a:t> </a:t>
            </a:r>
            <a:r>
              <a:rPr lang="pl-PL" sz="2200" dirty="0" err="1" smtClean="0"/>
              <a:t>festival</a:t>
            </a:r>
            <a:r>
              <a:rPr lang="pl-PL" sz="2200" dirty="0" smtClean="0"/>
              <a:t>, on 15 </a:t>
            </a:r>
            <a:r>
              <a:rPr lang="pl-PL" sz="2200" dirty="0" err="1" smtClean="0"/>
              <a:t>February</a:t>
            </a:r>
            <a:r>
              <a:rPr lang="pl-PL" sz="2200" dirty="0" smtClean="0"/>
              <a:t>. On </a:t>
            </a:r>
            <a:r>
              <a:rPr lang="pl-PL" sz="2200" dirty="0" err="1" smtClean="0"/>
              <a:t>that</a:t>
            </a:r>
            <a:r>
              <a:rPr lang="pl-PL" sz="2200" dirty="0" smtClean="0"/>
              <a:t> </a:t>
            </a:r>
            <a:r>
              <a:rPr lang="pl-PL" sz="2200" dirty="0" err="1" smtClean="0"/>
              <a:t>day</a:t>
            </a:r>
            <a:r>
              <a:rPr lang="pl-PL" sz="2200" dirty="0" smtClean="0"/>
              <a:t>, </a:t>
            </a:r>
            <a:r>
              <a:rPr lang="pl-PL" sz="2200" dirty="0" err="1" smtClean="0"/>
              <a:t>people</a:t>
            </a:r>
            <a:r>
              <a:rPr lang="pl-PL" sz="2200" dirty="0" smtClean="0"/>
              <a:t> </a:t>
            </a:r>
            <a:r>
              <a:rPr lang="pl-PL" sz="2200" dirty="0" err="1" smtClean="0"/>
              <a:t>asked</a:t>
            </a:r>
            <a:r>
              <a:rPr lang="pl-PL" sz="2200" dirty="0" smtClean="0"/>
              <a:t> </a:t>
            </a:r>
            <a:r>
              <a:rPr lang="pl-PL" sz="2200" dirty="0" err="1" smtClean="0"/>
              <a:t>their</a:t>
            </a:r>
            <a:r>
              <a:rPr lang="pl-PL" sz="2200" dirty="0" smtClean="0"/>
              <a:t> </a:t>
            </a:r>
            <a:r>
              <a:rPr lang="pl-PL" sz="2200" dirty="0" err="1" smtClean="0"/>
              <a:t>gods</a:t>
            </a:r>
            <a:r>
              <a:rPr lang="pl-PL" sz="2200" dirty="0" smtClean="0"/>
              <a:t> to </a:t>
            </a:r>
            <a:r>
              <a:rPr lang="pl-PL" sz="2200" dirty="0" err="1" smtClean="0"/>
              <a:t>give</a:t>
            </a:r>
            <a:r>
              <a:rPr lang="pl-PL" sz="2200" dirty="0" smtClean="0"/>
              <a:t> </a:t>
            </a:r>
            <a:r>
              <a:rPr lang="pl-PL" sz="2200" dirty="0" err="1" smtClean="0"/>
              <a:t>them</a:t>
            </a:r>
            <a:r>
              <a:rPr lang="pl-PL" sz="2200" dirty="0" smtClean="0"/>
              <a:t> </a:t>
            </a:r>
            <a:r>
              <a:rPr lang="pl-PL" sz="2200" dirty="0" err="1" smtClean="0"/>
              <a:t>good</a:t>
            </a:r>
            <a:r>
              <a:rPr lang="pl-PL" sz="2200" dirty="0" smtClean="0"/>
              <a:t> </a:t>
            </a:r>
            <a:r>
              <a:rPr lang="pl-PL" sz="2200" dirty="0" err="1" smtClean="0"/>
              <a:t>fruit</a:t>
            </a:r>
            <a:r>
              <a:rPr lang="pl-PL" sz="2200" dirty="0" smtClean="0"/>
              <a:t> and </a:t>
            </a:r>
            <a:r>
              <a:rPr lang="pl-PL" sz="2200" dirty="0" err="1" smtClean="0"/>
              <a:t>vegetables</a:t>
            </a:r>
            <a:r>
              <a:rPr lang="pl-PL" sz="2200" dirty="0" smtClean="0"/>
              <a:t>, and </a:t>
            </a:r>
            <a:r>
              <a:rPr lang="pl-PL" sz="2200" dirty="0" err="1" smtClean="0"/>
              <a:t>strong</a:t>
            </a:r>
            <a:r>
              <a:rPr lang="pl-PL" sz="2200" dirty="0" smtClean="0"/>
              <a:t> </a:t>
            </a:r>
            <a:r>
              <a:rPr lang="pl-PL" sz="2200" dirty="0" err="1" smtClean="0"/>
              <a:t>animals</a:t>
            </a:r>
            <a:r>
              <a:rPr lang="pl-PL" sz="2200" dirty="0" smtClean="0"/>
              <a:t>. </a:t>
            </a:r>
            <a:r>
              <a:rPr lang="pl-PL" sz="2200" dirty="0" err="1" smtClean="0"/>
              <a:t>When</a:t>
            </a:r>
            <a:r>
              <a:rPr lang="pl-PL" sz="2200" dirty="0" smtClean="0"/>
              <a:t> </a:t>
            </a:r>
            <a:r>
              <a:rPr lang="pl-PL" sz="2200" dirty="0" err="1" smtClean="0"/>
              <a:t>the</a:t>
            </a:r>
            <a:r>
              <a:rPr lang="pl-PL" sz="2200" dirty="0" smtClean="0"/>
              <a:t> </a:t>
            </a:r>
            <a:r>
              <a:rPr lang="pl-PL" sz="2200" dirty="0" err="1" smtClean="0"/>
              <a:t>Christians</a:t>
            </a:r>
            <a:r>
              <a:rPr lang="pl-PL" sz="2200" dirty="0" smtClean="0"/>
              <a:t> </a:t>
            </a:r>
            <a:r>
              <a:rPr lang="pl-PL" sz="2200" dirty="0" err="1" smtClean="0"/>
              <a:t>came</a:t>
            </a:r>
            <a:r>
              <a:rPr lang="pl-PL" sz="2200" dirty="0" smtClean="0"/>
              <a:t> to </a:t>
            </a:r>
            <a:r>
              <a:rPr lang="pl-PL" sz="2200" dirty="0" err="1" smtClean="0"/>
              <a:t>Britain</a:t>
            </a:r>
            <a:r>
              <a:rPr lang="pl-PL" sz="2200" dirty="0" smtClean="0"/>
              <a:t>, </a:t>
            </a:r>
            <a:r>
              <a:rPr lang="pl-PL" sz="2200" dirty="0" err="1" smtClean="0"/>
              <a:t>they</a:t>
            </a:r>
            <a:r>
              <a:rPr lang="pl-PL" sz="2200" dirty="0" smtClean="0"/>
              <a:t> </a:t>
            </a:r>
            <a:r>
              <a:rPr lang="pl-PL" sz="2200" dirty="0" err="1" smtClean="0"/>
              <a:t>came</a:t>
            </a:r>
            <a:r>
              <a:rPr lang="pl-PL" sz="2200" dirty="0" smtClean="0"/>
              <a:t> </a:t>
            </a:r>
            <a:r>
              <a:rPr lang="pl-PL" sz="2200" dirty="0" err="1" smtClean="0"/>
              <a:t>with</a:t>
            </a:r>
            <a:r>
              <a:rPr lang="pl-PL" sz="2200" dirty="0" smtClean="0"/>
              <a:t> a story </a:t>
            </a:r>
            <a:r>
              <a:rPr lang="pl-PL" sz="2200" dirty="0" err="1" smtClean="0"/>
              <a:t>about</a:t>
            </a:r>
            <a:r>
              <a:rPr lang="pl-PL" sz="2200" dirty="0" smtClean="0"/>
              <a:t> a </a:t>
            </a:r>
            <a:r>
              <a:rPr lang="pl-PL" sz="2200" dirty="0" err="1" smtClean="0"/>
              <a:t>man</a:t>
            </a:r>
            <a:r>
              <a:rPr lang="pl-PL" sz="2200" dirty="0" smtClean="0"/>
              <a:t> </a:t>
            </a:r>
            <a:r>
              <a:rPr lang="pl-PL" sz="2200" dirty="0" err="1" smtClean="0"/>
              <a:t>called</a:t>
            </a:r>
            <a:r>
              <a:rPr lang="pl-PL" sz="2200" dirty="0" smtClean="0"/>
              <a:t> Saint </a:t>
            </a:r>
            <a:r>
              <a:rPr lang="pl-PL" sz="2200" dirty="0" err="1" smtClean="0"/>
              <a:t>Valentine</a:t>
            </a:r>
            <a:r>
              <a:rPr lang="pl-PL" sz="2200" dirty="0" smtClean="0"/>
              <a:t>. </a:t>
            </a:r>
            <a:r>
              <a:rPr lang="pl-PL" sz="2200" dirty="0" err="1" smtClean="0"/>
              <a:t>The</a:t>
            </a:r>
            <a:r>
              <a:rPr lang="pl-PL" sz="2200" dirty="0" smtClean="0"/>
              <a:t> story </a:t>
            </a:r>
            <a:r>
              <a:rPr lang="pl-PL" sz="2200" dirty="0" err="1" smtClean="0"/>
              <a:t>is</a:t>
            </a:r>
            <a:r>
              <a:rPr lang="pl-PL" sz="2200" dirty="0" smtClean="0"/>
              <a:t> </a:t>
            </a:r>
            <a:r>
              <a:rPr lang="pl-PL" sz="2200" dirty="0" err="1" smtClean="0"/>
              <a:t>that</a:t>
            </a:r>
            <a:r>
              <a:rPr lang="pl-PL" sz="2200" dirty="0" smtClean="0"/>
              <a:t> </a:t>
            </a:r>
            <a:r>
              <a:rPr lang="pl-PL" sz="2200" dirty="0" err="1" smtClean="0"/>
              <a:t>Valentine</a:t>
            </a:r>
            <a:r>
              <a:rPr lang="pl-PL" sz="2200" dirty="0" smtClean="0"/>
              <a:t> was a Christian </a:t>
            </a:r>
            <a:r>
              <a:rPr lang="pl-PL" sz="2200" dirty="0" err="1" smtClean="0"/>
              <a:t>who</a:t>
            </a:r>
            <a:r>
              <a:rPr lang="pl-PL" sz="2200" dirty="0" smtClean="0"/>
              <a:t> </a:t>
            </a:r>
            <a:r>
              <a:rPr lang="pl-PL" sz="2200" dirty="0" err="1" smtClean="0"/>
              <a:t>lived</a:t>
            </a:r>
            <a:r>
              <a:rPr lang="pl-PL" sz="2200" dirty="0" smtClean="0"/>
              <a:t> </a:t>
            </a:r>
            <a:r>
              <a:rPr lang="pl-PL" sz="2200" dirty="0" err="1" smtClean="0"/>
              <a:t>in</a:t>
            </a:r>
            <a:r>
              <a:rPr lang="pl-PL" sz="2200" dirty="0" smtClean="0"/>
              <a:t> </a:t>
            </a:r>
            <a:r>
              <a:rPr lang="pl-PL" sz="2200" dirty="0" err="1" smtClean="0"/>
              <a:t>Rome</a:t>
            </a:r>
            <a:r>
              <a:rPr lang="pl-PL" sz="2200" dirty="0" smtClean="0"/>
              <a:t> </a:t>
            </a:r>
            <a:r>
              <a:rPr lang="pl-PL" sz="2200" dirty="0" err="1" smtClean="0"/>
              <a:t>in</a:t>
            </a:r>
            <a:r>
              <a:rPr lang="pl-PL" sz="2200" dirty="0" smtClean="0"/>
              <a:t> </a:t>
            </a:r>
            <a:r>
              <a:rPr lang="pl-PL" sz="2200" dirty="0" err="1" smtClean="0"/>
              <a:t>the</a:t>
            </a:r>
            <a:r>
              <a:rPr lang="pl-PL" sz="2200" dirty="0" smtClean="0"/>
              <a:t> third </a:t>
            </a:r>
            <a:r>
              <a:rPr lang="pl-PL" sz="2200" dirty="0" err="1" smtClean="0"/>
              <a:t>century</a:t>
            </a:r>
            <a:r>
              <a:rPr lang="pl-PL" sz="2200" dirty="0" smtClean="0"/>
              <a:t>. </a:t>
            </a:r>
            <a:r>
              <a:rPr lang="pl-PL" sz="2200" dirty="0" err="1" smtClean="0"/>
              <a:t>The</a:t>
            </a:r>
            <a:r>
              <a:rPr lang="pl-PL" sz="2200" dirty="0" smtClean="0"/>
              <a:t> Roman </a:t>
            </a:r>
            <a:r>
              <a:rPr lang="pl-PL" sz="2200" dirty="0" err="1" smtClean="0"/>
              <a:t>Emperror</a:t>
            </a:r>
            <a:r>
              <a:rPr lang="pl-PL" sz="2200" dirty="0" smtClean="0"/>
              <a:t> </a:t>
            </a:r>
            <a:r>
              <a:rPr lang="pl-PL" sz="2200" dirty="0" err="1" smtClean="0"/>
              <a:t>at</a:t>
            </a:r>
            <a:r>
              <a:rPr lang="pl-PL" sz="2200" dirty="0" smtClean="0"/>
              <a:t> </a:t>
            </a:r>
            <a:r>
              <a:rPr lang="pl-PL" sz="2200" dirty="0" err="1" smtClean="0"/>
              <a:t>the</a:t>
            </a:r>
            <a:r>
              <a:rPr lang="pl-PL" sz="2200" dirty="0" smtClean="0"/>
              <a:t> time, Claudius </a:t>
            </a:r>
            <a:r>
              <a:rPr lang="pl-PL" sz="2200" dirty="0" err="1" smtClean="0"/>
              <a:t>the</a:t>
            </a:r>
            <a:r>
              <a:rPr lang="pl-PL" sz="2200" dirty="0" smtClean="0"/>
              <a:t> </a:t>
            </a:r>
            <a:r>
              <a:rPr lang="pl-PL" sz="2200" dirty="0" err="1" smtClean="0"/>
              <a:t>Second</a:t>
            </a:r>
            <a:r>
              <a:rPr lang="pl-PL" sz="2200" dirty="0" smtClean="0"/>
              <a:t>, was not a Christian. Claudius </a:t>
            </a:r>
            <a:r>
              <a:rPr lang="pl-PL" sz="2200" dirty="0" err="1" smtClean="0"/>
              <a:t>thought</a:t>
            </a:r>
            <a:r>
              <a:rPr lang="pl-PL" sz="2200" dirty="0" smtClean="0"/>
              <a:t> </a:t>
            </a:r>
            <a:r>
              <a:rPr lang="pl-PL" sz="2200" dirty="0" err="1" smtClean="0"/>
              <a:t>that</a:t>
            </a:r>
            <a:r>
              <a:rPr lang="pl-PL" sz="2200" dirty="0" smtClean="0"/>
              <a:t> </a:t>
            </a:r>
            <a:r>
              <a:rPr lang="pl-PL" sz="2200" dirty="0" err="1" smtClean="0"/>
              <a:t>married</a:t>
            </a:r>
            <a:r>
              <a:rPr lang="pl-PL" sz="2200" dirty="0" smtClean="0"/>
              <a:t> </a:t>
            </a:r>
            <a:r>
              <a:rPr lang="pl-PL" sz="2200" dirty="0" err="1" smtClean="0"/>
              <a:t>soldiers</a:t>
            </a:r>
            <a:r>
              <a:rPr lang="pl-PL" sz="2200" dirty="0" smtClean="0"/>
              <a:t> </a:t>
            </a:r>
            <a:r>
              <a:rPr lang="pl-PL" sz="2200" dirty="0" err="1" smtClean="0"/>
              <a:t>did</a:t>
            </a:r>
            <a:r>
              <a:rPr lang="pl-PL" sz="2200" dirty="0" smtClean="0"/>
              <a:t> not make </a:t>
            </a:r>
            <a:r>
              <a:rPr lang="pl-PL" sz="2200" dirty="0" err="1" smtClean="0"/>
              <a:t>good</a:t>
            </a:r>
            <a:r>
              <a:rPr lang="pl-PL" sz="2200" dirty="0" smtClean="0"/>
              <a:t> </a:t>
            </a:r>
            <a:r>
              <a:rPr lang="pl-PL" sz="2200" dirty="0" err="1" smtClean="0"/>
              <a:t>soldiers</a:t>
            </a:r>
            <a:r>
              <a:rPr lang="pl-PL" sz="2200" dirty="0" smtClean="0"/>
              <a:t>, so </a:t>
            </a:r>
            <a:r>
              <a:rPr lang="pl-PL" sz="2200" dirty="0" err="1" smtClean="0"/>
              <a:t>he</a:t>
            </a:r>
            <a:r>
              <a:rPr lang="pl-PL" sz="2200" dirty="0" smtClean="0"/>
              <a:t> </a:t>
            </a:r>
            <a:r>
              <a:rPr lang="pl-PL" sz="2200" dirty="0" err="1" smtClean="0"/>
              <a:t>told</a:t>
            </a:r>
            <a:r>
              <a:rPr lang="pl-PL" sz="2200" dirty="0" smtClean="0"/>
              <a:t> his </a:t>
            </a:r>
            <a:r>
              <a:rPr lang="pl-PL" sz="2200" dirty="0" err="1" smtClean="0"/>
              <a:t>soldiers</a:t>
            </a:r>
            <a:r>
              <a:rPr lang="pl-PL" sz="2200" dirty="0" smtClean="0"/>
              <a:t> </a:t>
            </a:r>
            <a:r>
              <a:rPr lang="pl-PL" sz="2200" dirty="0" err="1" smtClean="0"/>
              <a:t>that</a:t>
            </a:r>
            <a:r>
              <a:rPr lang="pl-PL" sz="2200" dirty="0" smtClean="0"/>
              <a:t> </a:t>
            </a:r>
            <a:r>
              <a:rPr lang="pl-PL" sz="2200" dirty="0" err="1" smtClean="0"/>
              <a:t>they</a:t>
            </a:r>
            <a:r>
              <a:rPr lang="pl-PL" sz="2200" dirty="0" smtClean="0"/>
              <a:t> </a:t>
            </a:r>
            <a:r>
              <a:rPr lang="pl-PL" sz="2200" dirty="0" err="1" smtClean="0"/>
              <a:t>must</a:t>
            </a:r>
            <a:r>
              <a:rPr lang="pl-PL" sz="2200" dirty="0" smtClean="0"/>
              <a:t> not </a:t>
            </a:r>
            <a:r>
              <a:rPr lang="pl-PL" sz="2200" dirty="0" err="1" smtClean="0"/>
              <a:t>marry</a:t>
            </a:r>
            <a:r>
              <a:rPr lang="pl-PL" sz="2200" dirty="0" smtClean="0"/>
              <a:t>. </a:t>
            </a:r>
            <a:r>
              <a:rPr lang="pl-PL" sz="2200" dirty="0" err="1" smtClean="0"/>
              <a:t>Valentine</a:t>
            </a:r>
            <a:r>
              <a:rPr lang="pl-PL" sz="2200" dirty="0" smtClean="0"/>
              <a:t> </a:t>
            </a:r>
            <a:r>
              <a:rPr lang="pl-PL" sz="2200" dirty="0" err="1" smtClean="0"/>
              <a:t>worked</a:t>
            </a:r>
            <a:r>
              <a:rPr lang="pl-PL" sz="2200" dirty="0" smtClean="0"/>
              <a:t> for </a:t>
            </a:r>
            <a:r>
              <a:rPr lang="pl-PL" sz="2200" dirty="0" err="1" smtClean="0"/>
              <a:t>the</a:t>
            </a:r>
            <a:r>
              <a:rPr lang="pl-PL" sz="2200" dirty="0" smtClean="0"/>
              <a:t> </a:t>
            </a:r>
            <a:r>
              <a:rPr lang="pl-PL" sz="2200" dirty="0" err="1" smtClean="0"/>
              <a:t>church</a:t>
            </a:r>
            <a:r>
              <a:rPr lang="pl-PL" sz="2200" dirty="0" smtClean="0"/>
              <a:t>, and one </a:t>
            </a:r>
            <a:r>
              <a:rPr lang="pl-PL" sz="2200" dirty="0" err="1" smtClean="0"/>
              <a:t>day</a:t>
            </a:r>
            <a:r>
              <a:rPr lang="pl-PL" sz="2200" dirty="0" smtClean="0"/>
              <a:t> </a:t>
            </a:r>
            <a:r>
              <a:rPr lang="pl-PL" sz="2200" dirty="0" err="1" smtClean="0"/>
              <a:t>he</a:t>
            </a:r>
            <a:r>
              <a:rPr lang="pl-PL" sz="2200" dirty="0" smtClean="0"/>
              <a:t> </a:t>
            </a:r>
            <a:r>
              <a:rPr lang="pl-PL" sz="2200" dirty="0" err="1" smtClean="0"/>
              <a:t>helped</a:t>
            </a:r>
            <a:r>
              <a:rPr lang="pl-PL" sz="2200" dirty="0" smtClean="0"/>
              <a:t> a </a:t>
            </a:r>
            <a:r>
              <a:rPr lang="pl-PL" sz="2200" dirty="0" err="1" smtClean="0"/>
              <a:t>soldier</a:t>
            </a:r>
            <a:r>
              <a:rPr lang="pl-PL" sz="2200" dirty="0" smtClean="0"/>
              <a:t> </a:t>
            </a:r>
            <a:r>
              <a:rPr lang="pl-PL" sz="2200" dirty="0" err="1" smtClean="0"/>
              <a:t>who</a:t>
            </a:r>
            <a:r>
              <a:rPr lang="pl-PL" sz="2200" dirty="0" smtClean="0"/>
              <a:t> </a:t>
            </a:r>
            <a:r>
              <a:rPr lang="pl-PL" sz="2200" dirty="0" err="1" smtClean="0"/>
              <a:t>wanted</a:t>
            </a:r>
            <a:r>
              <a:rPr lang="pl-PL" sz="2200" dirty="0" smtClean="0"/>
              <a:t> to </a:t>
            </a:r>
            <a:r>
              <a:rPr lang="pl-PL" sz="2200" dirty="0" err="1" smtClean="0"/>
              <a:t>marry</a:t>
            </a:r>
            <a:r>
              <a:rPr lang="pl-PL" sz="2200" dirty="0" smtClean="0"/>
              <a:t>. </a:t>
            </a:r>
            <a:r>
              <a:rPr lang="pl-PL" sz="2200" dirty="0" err="1" smtClean="0"/>
              <a:t>The</a:t>
            </a:r>
            <a:r>
              <a:rPr lang="pl-PL" sz="2200" dirty="0" smtClean="0"/>
              <a:t> </a:t>
            </a:r>
            <a:r>
              <a:rPr lang="pl-PL" sz="2200" dirty="0" err="1" smtClean="0"/>
              <a:t>Emperror</a:t>
            </a:r>
            <a:r>
              <a:rPr lang="pl-PL" sz="2200" dirty="0" smtClean="0"/>
              <a:t> </a:t>
            </a:r>
            <a:r>
              <a:rPr lang="pl-PL" sz="2200" dirty="0" err="1" smtClean="0"/>
              <a:t>said</a:t>
            </a:r>
            <a:r>
              <a:rPr lang="pl-PL" sz="2200" dirty="0" smtClean="0"/>
              <a:t> </a:t>
            </a:r>
            <a:r>
              <a:rPr lang="pl-PL" sz="2200" dirty="0" err="1" smtClean="0"/>
              <a:t>that</a:t>
            </a:r>
            <a:r>
              <a:rPr lang="pl-PL" sz="2200" dirty="0" smtClean="0"/>
              <a:t> </a:t>
            </a:r>
            <a:r>
              <a:rPr lang="pl-PL" sz="2200" dirty="0" err="1" smtClean="0"/>
              <a:t>Valentine</a:t>
            </a:r>
            <a:r>
              <a:rPr lang="pl-PL" sz="2200" dirty="0" smtClean="0"/>
              <a:t> </a:t>
            </a:r>
            <a:r>
              <a:rPr lang="pl-PL" sz="2200" dirty="0" err="1" smtClean="0"/>
              <a:t>had</a:t>
            </a:r>
            <a:r>
              <a:rPr lang="pl-PL" sz="2200" dirty="0" smtClean="0"/>
              <a:t> to </a:t>
            </a:r>
            <a:r>
              <a:rPr lang="pl-PL" sz="2200" dirty="0" err="1" smtClean="0"/>
              <a:t>die</a:t>
            </a:r>
            <a:r>
              <a:rPr lang="pl-PL" sz="2200" dirty="0" smtClean="0"/>
              <a:t> </a:t>
            </a:r>
            <a:r>
              <a:rPr lang="pl-PL" sz="2200" dirty="0" err="1" smtClean="0"/>
              <a:t>because</a:t>
            </a:r>
            <a:r>
              <a:rPr lang="pl-PL" sz="2200" dirty="0" smtClean="0"/>
              <a:t> of </a:t>
            </a:r>
            <a:r>
              <a:rPr lang="pl-PL" sz="2200" dirty="0" err="1" smtClean="0"/>
              <a:t>this</a:t>
            </a:r>
            <a:r>
              <a:rPr lang="pl-PL" sz="2200" dirty="0" smtClean="0"/>
              <a:t>, and </a:t>
            </a:r>
            <a:r>
              <a:rPr lang="pl-PL" sz="2200" dirty="0" err="1" smtClean="0"/>
              <a:t>he</a:t>
            </a:r>
            <a:r>
              <a:rPr lang="pl-PL" sz="2200" dirty="0" smtClean="0"/>
              <a:t> </a:t>
            </a:r>
            <a:r>
              <a:rPr lang="pl-PL" sz="2200" dirty="0" err="1" smtClean="0"/>
              <a:t>sent</a:t>
            </a:r>
            <a:r>
              <a:rPr lang="pl-PL" sz="2200" dirty="0" smtClean="0"/>
              <a:t>  </a:t>
            </a:r>
            <a:r>
              <a:rPr lang="pl-PL" sz="2200" dirty="0" err="1" smtClean="0"/>
              <a:t>Valentine</a:t>
            </a:r>
            <a:r>
              <a:rPr lang="pl-PL" sz="2200" dirty="0" smtClean="0"/>
              <a:t> to </a:t>
            </a:r>
            <a:r>
              <a:rPr lang="pl-PL" sz="2200" dirty="0" err="1" smtClean="0"/>
              <a:t>prison</a:t>
            </a:r>
            <a:r>
              <a:rPr lang="pl-PL" sz="2200" dirty="0" smtClean="0"/>
              <a:t>. But </a:t>
            </a:r>
            <a:r>
              <a:rPr lang="pl-PL" sz="2200" dirty="0" err="1" smtClean="0"/>
              <a:t>Valentine</a:t>
            </a:r>
            <a:r>
              <a:rPr lang="pl-PL" sz="2200" dirty="0" smtClean="0"/>
              <a:t> </a:t>
            </a:r>
            <a:r>
              <a:rPr lang="pl-PL" sz="2200" dirty="0" err="1" smtClean="0"/>
              <a:t>fell</a:t>
            </a:r>
            <a:r>
              <a:rPr lang="pl-PL" sz="2200" dirty="0" smtClean="0"/>
              <a:t> </a:t>
            </a:r>
            <a:r>
              <a:rPr lang="pl-PL" sz="2200" dirty="0" err="1" smtClean="0"/>
              <a:t>in</a:t>
            </a:r>
            <a:r>
              <a:rPr lang="pl-PL" sz="2200" dirty="0" smtClean="0"/>
              <a:t> </a:t>
            </a:r>
            <a:r>
              <a:rPr lang="pl-PL" sz="2200" dirty="0" err="1" smtClean="0"/>
              <a:t>love</a:t>
            </a:r>
            <a:r>
              <a:rPr lang="pl-PL" sz="2200" dirty="0" smtClean="0"/>
              <a:t> </a:t>
            </a:r>
            <a:r>
              <a:rPr lang="pl-PL" sz="2200" dirty="0" err="1" smtClean="0"/>
              <a:t>with</a:t>
            </a:r>
            <a:r>
              <a:rPr lang="pl-PL" sz="2200" dirty="0" smtClean="0"/>
              <a:t> </a:t>
            </a:r>
            <a:r>
              <a:rPr lang="pl-PL" sz="2200" dirty="0" err="1" smtClean="0"/>
              <a:t>the</a:t>
            </a:r>
            <a:r>
              <a:rPr lang="pl-PL" sz="2200" dirty="0" smtClean="0"/>
              <a:t> </a:t>
            </a:r>
            <a:r>
              <a:rPr lang="pl-PL" sz="2200" dirty="0" err="1" smtClean="0"/>
              <a:t>daughter</a:t>
            </a:r>
            <a:r>
              <a:rPr lang="pl-PL" sz="2200" dirty="0" smtClean="0"/>
              <a:t>  of a </a:t>
            </a:r>
            <a:r>
              <a:rPr lang="pl-PL" sz="2200" dirty="0" err="1" smtClean="0"/>
              <a:t>man</a:t>
            </a:r>
            <a:r>
              <a:rPr lang="pl-PL" sz="2200" dirty="0" smtClean="0"/>
              <a:t> </a:t>
            </a:r>
            <a:r>
              <a:rPr lang="pl-PL" sz="2200" dirty="0" err="1" smtClean="0"/>
              <a:t>who</a:t>
            </a:r>
            <a:r>
              <a:rPr lang="pl-PL" sz="2200" dirty="0" smtClean="0"/>
              <a:t> </a:t>
            </a:r>
            <a:r>
              <a:rPr lang="pl-PL" sz="2200" dirty="0" err="1" smtClean="0"/>
              <a:t>worked</a:t>
            </a:r>
            <a:r>
              <a:rPr lang="pl-PL" sz="2200" dirty="0" smtClean="0"/>
              <a:t> </a:t>
            </a:r>
            <a:r>
              <a:rPr lang="pl-PL" sz="2200" dirty="0" err="1" smtClean="0"/>
              <a:t>there</a:t>
            </a:r>
            <a:r>
              <a:rPr lang="pl-PL" sz="2200" dirty="0" smtClean="0"/>
              <a:t>. Just </a:t>
            </a:r>
            <a:r>
              <a:rPr lang="pl-PL" sz="2200" dirty="0" err="1" smtClean="0"/>
              <a:t>before</a:t>
            </a:r>
            <a:r>
              <a:rPr lang="pl-PL" sz="2200" dirty="0" smtClean="0"/>
              <a:t> </a:t>
            </a:r>
            <a:r>
              <a:rPr lang="pl-PL" sz="2200" dirty="0" err="1" smtClean="0"/>
              <a:t>he</a:t>
            </a:r>
            <a:r>
              <a:rPr lang="pl-PL" sz="2200" dirty="0" smtClean="0"/>
              <a:t> </a:t>
            </a:r>
            <a:r>
              <a:rPr lang="pl-PL" sz="2200" dirty="0" err="1" smtClean="0"/>
              <a:t>died</a:t>
            </a:r>
            <a:r>
              <a:rPr lang="pl-PL" sz="2200" dirty="0" smtClean="0"/>
              <a:t>, </a:t>
            </a:r>
            <a:r>
              <a:rPr lang="pl-PL" sz="2200" dirty="0" err="1" smtClean="0"/>
              <a:t>he</a:t>
            </a:r>
            <a:r>
              <a:rPr lang="pl-PL" sz="2200" dirty="0" smtClean="0"/>
              <a:t> </a:t>
            </a:r>
            <a:r>
              <a:rPr lang="pl-PL" sz="2200" dirty="0" err="1" smtClean="0"/>
              <a:t>sent</a:t>
            </a:r>
            <a:r>
              <a:rPr lang="pl-PL" sz="2200" dirty="0" smtClean="0"/>
              <a:t> a </a:t>
            </a:r>
            <a:r>
              <a:rPr lang="pl-PL" sz="2200" dirty="0" err="1" smtClean="0"/>
              <a:t>note</a:t>
            </a:r>
            <a:r>
              <a:rPr lang="pl-PL" sz="2200" dirty="0" smtClean="0"/>
              <a:t> to </a:t>
            </a:r>
            <a:r>
              <a:rPr lang="pl-PL" sz="2200" dirty="0" err="1" smtClean="0"/>
              <a:t>this</a:t>
            </a:r>
            <a:r>
              <a:rPr lang="pl-PL" sz="2200" dirty="0" smtClean="0"/>
              <a:t> </a:t>
            </a:r>
            <a:r>
              <a:rPr lang="pl-PL" sz="2200" dirty="0" err="1" smtClean="0"/>
              <a:t>woman.He</a:t>
            </a:r>
            <a:r>
              <a:rPr lang="pl-PL" sz="2200" dirty="0" smtClean="0"/>
              <a:t> </a:t>
            </a:r>
            <a:r>
              <a:rPr lang="pl-PL" sz="2200" dirty="0" err="1" smtClean="0"/>
              <a:t>died</a:t>
            </a:r>
            <a:r>
              <a:rPr lang="pl-PL" sz="2200" dirty="0" smtClean="0"/>
              <a:t> on 14 </a:t>
            </a:r>
            <a:r>
              <a:rPr lang="pl-PL" sz="2200" dirty="0" err="1" smtClean="0"/>
              <a:t>February</a:t>
            </a:r>
            <a:r>
              <a:rPr lang="pl-PL" sz="2200" dirty="0" smtClean="0"/>
              <a:t>, so </a:t>
            </a:r>
            <a:r>
              <a:rPr lang="pl-PL" sz="2200" dirty="0" err="1" smtClean="0"/>
              <a:t>the</a:t>
            </a:r>
            <a:r>
              <a:rPr lang="pl-PL" sz="2200" dirty="0" smtClean="0"/>
              <a:t> </a:t>
            </a:r>
            <a:r>
              <a:rPr lang="pl-PL" sz="2200" dirty="0" err="1" smtClean="0"/>
              <a:t>date</a:t>
            </a:r>
            <a:r>
              <a:rPr lang="pl-PL" sz="2200" dirty="0" smtClean="0"/>
              <a:t> of </a:t>
            </a:r>
            <a:r>
              <a:rPr lang="pl-PL" sz="2200" dirty="0" err="1" smtClean="0"/>
              <a:t>the</a:t>
            </a:r>
            <a:r>
              <a:rPr lang="pl-PL" sz="2200" dirty="0" smtClean="0"/>
              <a:t> </a:t>
            </a:r>
            <a:r>
              <a:rPr lang="pl-PL" sz="2200" dirty="0" err="1" smtClean="0"/>
              <a:t>festival</a:t>
            </a:r>
            <a:r>
              <a:rPr lang="pl-PL" sz="2200" dirty="0" smtClean="0"/>
              <a:t> </a:t>
            </a:r>
            <a:r>
              <a:rPr lang="pl-PL" sz="2200" dirty="0" err="1" smtClean="0"/>
              <a:t>changed</a:t>
            </a:r>
            <a:r>
              <a:rPr lang="pl-PL" sz="2200" dirty="0" smtClean="0"/>
              <a:t> </a:t>
            </a:r>
            <a:r>
              <a:rPr lang="pl-PL" sz="2200" dirty="0" err="1" smtClean="0"/>
              <a:t>from</a:t>
            </a:r>
            <a:r>
              <a:rPr lang="pl-PL" sz="2200" dirty="0" smtClean="0"/>
              <a:t> 15 to 14 </a:t>
            </a:r>
            <a:r>
              <a:rPr lang="pl-PL" sz="2200" dirty="0" err="1" smtClean="0"/>
              <a:t>February</a:t>
            </a:r>
            <a:r>
              <a:rPr lang="pl-PL" sz="2200" dirty="0" smtClean="0"/>
              <a:t> and </a:t>
            </a:r>
            <a:r>
              <a:rPr lang="pl-PL" sz="2200" dirty="0" err="1" smtClean="0"/>
              <a:t>the</a:t>
            </a:r>
            <a:r>
              <a:rPr lang="pl-PL" sz="2200" dirty="0" smtClean="0"/>
              <a:t> </a:t>
            </a:r>
            <a:r>
              <a:rPr lang="pl-PL" sz="2200" dirty="0" err="1" smtClean="0"/>
              <a:t>name</a:t>
            </a:r>
            <a:r>
              <a:rPr lang="pl-PL" sz="2200" dirty="0" smtClean="0"/>
              <a:t> </a:t>
            </a:r>
            <a:r>
              <a:rPr lang="pl-PL" sz="2200" dirty="0" err="1" smtClean="0"/>
              <a:t>changed</a:t>
            </a:r>
            <a:r>
              <a:rPr lang="pl-PL" sz="2200" dirty="0" smtClean="0"/>
              <a:t> to Saint </a:t>
            </a:r>
            <a:r>
              <a:rPr lang="pl-PL" sz="2200" dirty="0" err="1" smtClean="0"/>
              <a:t>Valentine’s</a:t>
            </a:r>
            <a:r>
              <a:rPr lang="pl-PL" sz="2200" dirty="0" smtClean="0"/>
              <a:t> Day.</a:t>
            </a:r>
            <a:endParaRPr lang="pl-PL" sz="2200" dirty="0"/>
          </a:p>
        </p:txBody>
      </p:sp>
    </p:spTree>
  </p:cSld>
  <p:clrMapOvr>
    <a:masterClrMapping/>
  </p:clrMapOvr>
  <p:transition>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Valentine’s</a:t>
            </a:r>
            <a:r>
              <a:rPr lang="pl-PL" dirty="0" smtClean="0"/>
              <a:t> Day </a:t>
            </a:r>
            <a:r>
              <a:rPr lang="pl-PL" dirty="0" err="1" smtClean="0"/>
              <a:t>now</a:t>
            </a:r>
            <a:endParaRPr lang="pl-PL" dirty="0"/>
          </a:p>
        </p:txBody>
      </p:sp>
      <p:sp>
        <p:nvSpPr>
          <p:cNvPr id="3" name="Symbol zastępczy zawartości 2"/>
          <p:cNvSpPr>
            <a:spLocks noGrp="1"/>
          </p:cNvSpPr>
          <p:nvPr>
            <p:ph idx="1"/>
          </p:nvPr>
        </p:nvSpPr>
        <p:spPr/>
        <p:txBody>
          <a:bodyPr>
            <a:normAutofit/>
          </a:bodyPr>
          <a:lstStyle/>
          <a:p>
            <a:pPr>
              <a:buNone/>
            </a:pPr>
            <a:r>
              <a:rPr lang="pl-PL" dirty="0" smtClean="0"/>
              <a:t>    </a:t>
            </a:r>
            <a:r>
              <a:rPr lang="pl-PL" sz="2200" dirty="0" smtClean="0"/>
              <a:t>In </a:t>
            </a:r>
            <a:r>
              <a:rPr lang="pl-PL" sz="2200" dirty="0" err="1" smtClean="0"/>
              <a:t>the</a:t>
            </a:r>
            <a:r>
              <a:rPr lang="pl-PL" sz="2200" dirty="0" smtClean="0"/>
              <a:t> </a:t>
            </a:r>
            <a:r>
              <a:rPr lang="pl-PL" sz="2200" dirty="0" err="1" smtClean="0"/>
              <a:t>early</a:t>
            </a:r>
            <a:r>
              <a:rPr lang="pl-PL" sz="2200" dirty="0" smtClean="0"/>
              <a:t> </a:t>
            </a:r>
            <a:r>
              <a:rPr lang="pl-PL" sz="2200" dirty="0" err="1" smtClean="0"/>
              <a:t>nineteenth</a:t>
            </a:r>
            <a:r>
              <a:rPr lang="pl-PL" sz="2200" dirty="0" smtClean="0"/>
              <a:t> </a:t>
            </a:r>
            <a:r>
              <a:rPr lang="pl-PL" sz="2200" dirty="0" err="1" smtClean="0"/>
              <a:t>century</a:t>
            </a:r>
            <a:r>
              <a:rPr lang="pl-PL" sz="2200" dirty="0" smtClean="0"/>
              <a:t> </a:t>
            </a:r>
            <a:r>
              <a:rPr lang="pl-PL" sz="2200" dirty="0" err="1" smtClean="0"/>
              <a:t>people</a:t>
            </a:r>
            <a:r>
              <a:rPr lang="pl-PL" sz="2200" dirty="0" smtClean="0"/>
              <a:t> </a:t>
            </a:r>
            <a:r>
              <a:rPr lang="pl-PL" sz="2200" dirty="0" err="1" smtClean="0"/>
              <a:t>started</a:t>
            </a:r>
            <a:r>
              <a:rPr lang="pl-PL" sz="2200" dirty="0" smtClean="0"/>
              <a:t> to </a:t>
            </a:r>
            <a:r>
              <a:rPr lang="pl-PL" sz="2200" dirty="0" err="1" smtClean="0"/>
              <a:t>give</a:t>
            </a:r>
            <a:r>
              <a:rPr lang="pl-PL" sz="2200" dirty="0" smtClean="0"/>
              <a:t> </a:t>
            </a:r>
            <a:r>
              <a:rPr lang="pl-PL" sz="2200" dirty="0" err="1" smtClean="0"/>
              <a:t>Valentine’s</a:t>
            </a:r>
            <a:r>
              <a:rPr lang="pl-PL" sz="2200" dirty="0" smtClean="0"/>
              <a:t> </a:t>
            </a:r>
            <a:r>
              <a:rPr lang="pl-PL" sz="2200" dirty="0" err="1" smtClean="0"/>
              <a:t>cards</a:t>
            </a:r>
            <a:r>
              <a:rPr lang="pl-PL" sz="2200" dirty="0" smtClean="0"/>
              <a:t> to </a:t>
            </a:r>
            <a:r>
              <a:rPr lang="pl-PL" sz="2200" dirty="0" err="1" smtClean="0"/>
              <a:t>the</a:t>
            </a:r>
            <a:r>
              <a:rPr lang="pl-PL" sz="2200" dirty="0" smtClean="0"/>
              <a:t> person </a:t>
            </a:r>
            <a:r>
              <a:rPr lang="pl-PL" sz="2200" dirty="0" err="1" smtClean="0"/>
              <a:t>loved</a:t>
            </a:r>
            <a:r>
              <a:rPr lang="pl-PL" sz="2200" dirty="0" smtClean="0"/>
              <a:t> on 14 </a:t>
            </a:r>
            <a:r>
              <a:rPr lang="pl-PL" sz="2200" dirty="0" err="1" smtClean="0"/>
              <a:t>February</a:t>
            </a:r>
            <a:r>
              <a:rPr lang="pl-PL" sz="2200" dirty="0" smtClean="0"/>
              <a:t>. </a:t>
            </a:r>
            <a:r>
              <a:rPr lang="pl-PL" sz="2200" dirty="0" err="1" smtClean="0"/>
              <a:t>People</a:t>
            </a:r>
            <a:r>
              <a:rPr lang="pl-PL" sz="2200" dirty="0" smtClean="0"/>
              <a:t> </a:t>
            </a:r>
            <a:r>
              <a:rPr lang="pl-PL" sz="2200" dirty="0" err="1" smtClean="0"/>
              <a:t>still</a:t>
            </a:r>
            <a:r>
              <a:rPr lang="pl-PL" sz="2200" dirty="0" smtClean="0"/>
              <a:t> </a:t>
            </a:r>
            <a:r>
              <a:rPr lang="pl-PL" sz="2200" dirty="0" err="1" smtClean="0"/>
              <a:t>send</a:t>
            </a:r>
            <a:r>
              <a:rPr lang="pl-PL" sz="2200" dirty="0" smtClean="0"/>
              <a:t> </a:t>
            </a:r>
            <a:r>
              <a:rPr lang="pl-PL" sz="2200" dirty="0" err="1" smtClean="0"/>
              <a:t>each</a:t>
            </a:r>
            <a:r>
              <a:rPr lang="pl-PL" sz="2200" dirty="0" smtClean="0"/>
              <a:t> </a:t>
            </a:r>
            <a:r>
              <a:rPr lang="pl-PL" sz="2200" dirty="0" err="1" smtClean="0"/>
              <a:t>other</a:t>
            </a:r>
            <a:r>
              <a:rPr lang="pl-PL" sz="2200" dirty="0" smtClean="0"/>
              <a:t> </a:t>
            </a:r>
            <a:r>
              <a:rPr lang="pl-PL" sz="2200" dirty="0" err="1" smtClean="0"/>
              <a:t>Valentine’s</a:t>
            </a:r>
            <a:r>
              <a:rPr lang="pl-PL" sz="2200" dirty="0" smtClean="0"/>
              <a:t> </a:t>
            </a:r>
            <a:r>
              <a:rPr lang="pl-PL" sz="2200" dirty="0" err="1" smtClean="0"/>
              <a:t>cards</a:t>
            </a:r>
            <a:r>
              <a:rPr lang="pl-PL" sz="2200" dirty="0" smtClean="0"/>
              <a:t>, but </a:t>
            </a:r>
            <a:r>
              <a:rPr lang="pl-PL" sz="2200" dirty="0" err="1" smtClean="0"/>
              <a:t>often</a:t>
            </a:r>
            <a:r>
              <a:rPr lang="pl-PL" sz="2200" dirty="0" smtClean="0"/>
              <a:t> </a:t>
            </a:r>
            <a:r>
              <a:rPr lang="pl-PL" sz="2200" dirty="0" err="1" smtClean="0"/>
              <a:t>they</a:t>
            </a:r>
            <a:r>
              <a:rPr lang="pl-PL" sz="2200" dirty="0" smtClean="0"/>
              <a:t> do not </a:t>
            </a:r>
            <a:r>
              <a:rPr lang="pl-PL" sz="2200" dirty="0" err="1" smtClean="0"/>
              <a:t>write</a:t>
            </a:r>
            <a:r>
              <a:rPr lang="pl-PL" sz="2200" dirty="0" smtClean="0"/>
              <a:t> </a:t>
            </a:r>
            <a:r>
              <a:rPr lang="pl-PL" sz="2200" dirty="0" err="1" smtClean="0"/>
              <a:t>their</a:t>
            </a:r>
            <a:r>
              <a:rPr lang="pl-PL" sz="2200" dirty="0" smtClean="0"/>
              <a:t> </a:t>
            </a:r>
            <a:r>
              <a:rPr lang="pl-PL" sz="2200" dirty="0" err="1" smtClean="0"/>
              <a:t>names</a:t>
            </a:r>
            <a:r>
              <a:rPr lang="pl-PL" sz="2200" dirty="0" smtClean="0"/>
              <a:t> </a:t>
            </a:r>
            <a:r>
              <a:rPr lang="pl-PL" sz="2200" dirty="0" err="1" smtClean="0"/>
              <a:t>inside</a:t>
            </a:r>
            <a:r>
              <a:rPr lang="pl-PL" sz="2200" dirty="0" smtClean="0"/>
              <a:t>: </a:t>
            </a:r>
            <a:r>
              <a:rPr lang="pl-PL" sz="2200" dirty="0" err="1" smtClean="0"/>
              <a:t>they</a:t>
            </a:r>
            <a:r>
              <a:rPr lang="pl-PL" sz="2200" dirty="0" smtClean="0"/>
              <a:t> </a:t>
            </a:r>
            <a:r>
              <a:rPr lang="pl-PL" sz="2200" dirty="0" err="1" smtClean="0"/>
              <a:t>just</a:t>
            </a:r>
            <a:r>
              <a:rPr lang="pl-PL" sz="2200" dirty="0" smtClean="0"/>
              <a:t> </a:t>
            </a:r>
            <a:r>
              <a:rPr lang="pl-PL" sz="2200" dirty="0" err="1" smtClean="0"/>
              <a:t>write</a:t>
            </a:r>
            <a:r>
              <a:rPr lang="pl-PL" sz="2200" dirty="0" smtClean="0"/>
              <a:t> ‘Be my </a:t>
            </a:r>
            <a:r>
              <a:rPr lang="pl-PL" sz="2200" dirty="0" err="1" smtClean="0"/>
              <a:t>Valentine</a:t>
            </a:r>
            <a:r>
              <a:rPr lang="pl-PL" sz="2200" dirty="0" smtClean="0"/>
              <a:t>,’ </a:t>
            </a:r>
            <a:r>
              <a:rPr lang="pl-PL" sz="2200" dirty="0" err="1" smtClean="0"/>
              <a:t>or</a:t>
            </a:r>
            <a:r>
              <a:rPr lang="pl-PL" sz="2200" dirty="0" smtClean="0"/>
              <a:t> ‘</a:t>
            </a:r>
            <a:r>
              <a:rPr lang="pl-PL" sz="2200" dirty="0" err="1" smtClean="0"/>
              <a:t>From</a:t>
            </a:r>
            <a:r>
              <a:rPr lang="pl-PL" sz="2200" dirty="0" smtClean="0"/>
              <a:t> </a:t>
            </a:r>
            <a:r>
              <a:rPr lang="pl-PL" sz="2200" dirty="0" err="1" smtClean="0"/>
              <a:t>your</a:t>
            </a:r>
            <a:r>
              <a:rPr lang="pl-PL" sz="2200" dirty="0" smtClean="0"/>
              <a:t> </a:t>
            </a:r>
            <a:r>
              <a:rPr lang="pl-PL" sz="2200" dirty="0" err="1" smtClean="0"/>
              <a:t>Valentine</a:t>
            </a:r>
            <a:r>
              <a:rPr lang="pl-PL" sz="2200" dirty="0" smtClean="0"/>
              <a:t>’. </a:t>
            </a:r>
            <a:r>
              <a:rPr lang="pl-PL" sz="2200" dirty="0" err="1" smtClean="0"/>
              <a:t>Some</a:t>
            </a:r>
            <a:r>
              <a:rPr lang="pl-PL" sz="2200" dirty="0" smtClean="0"/>
              <a:t> </a:t>
            </a:r>
            <a:r>
              <a:rPr lang="pl-PL" sz="2200" dirty="0" err="1" smtClean="0"/>
              <a:t>children</a:t>
            </a:r>
            <a:r>
              <a:rPr lang="pl-PL" sz="2200" dirty="0" smtClean="0"/>
              <a:t> </a:t>
            </a:r>
            <a:r>
              <a:rPr lang="pl-PL" sz="2200" dirty="0" err="1" smtClean="0"/>
              <a:t>give</a:t>
            </a:r>
            <a:r>
              <a:rPr lang="pl-PL" sz="2200" dirty="0" smtClean="0"/>
              <a:t> </a:t>
            </a:r>
            <a:r>
              <a:rPr lang="pl-PL" sz="2200" dirty="0" err="1" smtClean="0"/>
              <a:t>their</a:t>
            </a:r>
            <a:r>
              <a:rPr lang="pl-PL" sz="2200" dirty="0" smtClean="0"/>
              <a:t> </a:t>
            </a:r>
            <a:r>
              <a:rPr lang="pl-PL" sz="2200" dirty="0" err="1" smtClean="0"/>
              <a:t>friends</a:t>
            </a:r>
            <a:r>
              <a:rPr lang="pl-PL" sz="2200" dirty="0" smtClean="0"/>
              <a:t> </a:t>
            </a:r>
            <a:r>
              <a:rPr lang="pl-PL" sz="2200" dirty="0" err="1" smtClean="0"/>
              <a:t>or</a:t>
            </a:r>
            <a:r>
              <a:rPr lang="pl-PL" sz="2200" dirty="0" smtClean="0"/>
              <a:t> </a:t>
            </a:r>
            <a:r>
              <a:rPr lang="pl-PL" sz="2200" dirty="0" err="1" smtClean="0"/>
              <a:t>teachers</a:t>
            </a:r>
            <a:r>
              <a:rPr lang="pl-PL" sz="2200" dirty="0" smtClean="0"/>
              <a:t> </a:t>
            </a:r>
            <a:r>
              <a:rPr lang="pl-PL" sz="2200" dirty="0" err="1" smtClean="0"/>
              <a:t>cards</a:t>
            </a:r>
            <a:r>
              <a:rPr lang="pl-PL" sz="2200" dirty="0" smtClean="0"/>
              <a:t> </a:t>
            </a:r>
            <a:r>
              <a:rPr lang="pl-PL" sz="2200" dirty="0" err="1" smtClean="0"/>
              <a:t>or</a:t>
            </a:r>
            <a:r>
              <a:rPr lang="pl-PL" sz="2200" dirty="0" smtClean="0"/>
              <a:t> </a:t>
            </a:r>
            <a:r>
              <a:rPr lang="pl-PL" sz="2200" dirty="0" err="1" smtClean="0"/>
              <a:t>chocolates</a:t>
            </a:r>
            <a:r>
              <a:rPr lang="pl-PL" sz="2200" dirty="0" smtClean="0"/>
              <a:t>. A </a:t>
            </a:r>
            <a:r>
              <a:rPr lang="pl-PL" sz="2200" dirty="0" err="1" smtClean="0"/>
              <a:t>man</a:t>
            </a:r>
            <a:r>
              <a:rPr lang="pl-PL" sz="2200" dirty="0" smtClean="0"/>
              <a:t> will </a:t>
            </a:r>
            <a:r>
              <a:rPr lang="pl-PL" sz="2200" dirty="0" err="1" smtClean="0"/>
              <a:t>perhaps</a:t>
            </a:r>
            <a:r>
              <a:rPr lang="pl-PL" sz="2200" dirty="0" smtClean="0"/>
              <a:t> </a:t>
            </a:r>
            <a:r>
              <a:rPr lang="pl-PL" sz="2200" dirty="0" err="1" smtClean="0"/>
              <a:t>give</a:t>
            </a:r>
            <a:r>
              <a:rPr lang="pl-PL" sz="2200" dirty="0" smtClean="0"/>
              <a:t> red </a:t>
            </a:r>
            <a:r>
              <a:rPr lang="pl-PL" sz="2200" dirty="0" err="1" smtClean="0"/>
              <a:t>roses</a:t>
            </a:r>
            <a:r>
              <a:rPr lang="pl-PL" sz="2200" dirty="0" smtClean="0"/>
              <a:t> to </a:t>
            </a:r>
            <a:r>
              <a:rPr lang="pl-PL" sz="2200" dirty="0" err="1" smtClean="0"/>
              <a:t>the</a:t>
            </a:r>
            <a:r>
              <a:rPr lang="pl-PL" sz="2200" dirty="0" smtClean="0"/>
              <a:t> </a:t>
            </a:r>
            <a:r>
              <a:rPr lang="pl-PL" sz="2200" dirty="0" err="1" smtClean="0"/>
              <a:t>woman</a:t>
            </a:r>
            <a:r>
              <a:rPr lang="pl-PL" sz="2200" dirty="0" smtClean="0"/>
              <a:t> </a:t>
            </a:r>
            <a:r>
              <a:rPr lang="pl-PL" sz="2200" dirty="0" err="1" smtClean="0"/>
              <a:t>that</a:t>
            </a:r>
            <a:r>
              <a:rPr lang="pl-PL" sz="2200" dirty="0" smtClean="0"/>
              <a:t> </a:t>
            </a:r>
            <a:r>
              <a:rPr lang="pl-PL" sz="2200" dirty="0" err="1" smtClean="0"/>
              <a:t>he</a:t>
            </a:r>
            <a:r>
              <a:rPr lang="pl-PL" sz="2200" dirty="0"/>
              <a:t> </a:t>
            </a:r>
            <a:r>
              <a:rPr lang="pl-PL" sz="2200" dirty="0" err="1" smtClean="0"/>
              <a:t>loves</a:t>
            </a:r>
            <a:r>
              <a:rPr lang="pl-PL" sz="2200" dirty="0" smtClean="0"/>
              <a:t>. A lot of </a:t>
            </a:r>
            <a:r>
              <a:rPr lang="pl-PL" sz="2200" dirty="0" err="1" smtClean="0"/>
              <a:t>people</a:t>
            </a:r>
            <a:r>
              <a:rPr lang="pl-PL" sz="2200" dirty="0" smtClean="0"/>
              <a:t> go out to restaurants for </a:t>
            </a:r>
            <a:r>
              <a:rPr lang="pl-PL" sz="2200" dirty="0" err="1" smtClean="0"/>
              <a:t>the</a:t>
            </a:r>
            <a:r>
              <a:rPr lang="pl-PL" sz="2200" dirty="0" smtClean="0"/>
              <a:t> </a:t>
            </a:r>
            <a:r>
              <a:rPr lang="pl-PL" sz="2200" dirty="0" err="1" smtClean="0"/>
              <a:t>evening</a:t>
            </a:r>
            <a:r>
              <a:rPr lang="pl-PL" sz="2200" dirty="0" smtClean="0"/>
              <a:t> and </a:t>
            </a:r>
            <a:r>
              <a:rPr lang="pl-PL" sz="2200" dirty="0" err="1" smtClean="0"/>
              <a:t>have</a:t>
            </a:r>
            <a:r>
              <a:rPr lang="pl-PL" sz="2200" dirty="0" smtClean="0"/>
              <a:t> dinner for </a:t>
            </a:r>
            <a:r>
              <a:rPr lang="pl-PL" sz="2200" dirty="0" err="1" smtClean="0"/>
              <a:t>two</a:t>
            </a:r>
            <a:r>
              <a:rPr lang="pl-PL" sz="2200" dirty="0" smtClean="0"/>
              <a:t>, and </a:t>
            </a:r>
            <a:r>
              <a:rPr lang="pl-PL" sz="2200" dirty="0" err="1" smtClean="0"/>
              <a:t>some</a:t>
            </a:r>
            <a:r>
              <a:rPr lang="pl-PL" sz="2200" dirty="0"/>
              <a:t> </a:t>
            </a:r>
            <a:r>
              <a:rPr lang="pl-PL" sz="2200" dirty="0" err="1" smtClean="0"/>
              <a:t>people</a:t>
            </a:r>
            <a:r>
              <a:rPr lang="pl-PL" sz="2200" dirty="0" smtClean="0"/>
              <a:t> </a:t>
            </a:r>
            <a:r>
              <a:rPr lang="pl-PL" sz="2200" dirty="0" err="1" smtClean="0"/>
              <a:t>think</a:t>
            </a:r>
            <a:r>
              <a:rPr lang="pl-PL" sz="2200" dirty="0" smtClean="0"/>
              <a:t> </a:t>
            </a:r>
            <a:r>
              <a:rPr lang="pl-PL" sz="2200" dirty="0" err="1" smtClean="0"/>
              <a:t>it</a:t>
            </a:r>
            <a:r>
              <a:rPr lang="pl-PL" sz="2200" dirty="0" smtClean="0"/>
              <a:t> </a:t>
            </a:r>
            <a:r>
              <a:rPr lang="pl-PL" sz="2200" dirty="0" err="1" smtClean="0"/>
              <a:t>is</a:t>
            </a:r>
            <a:r>
              <a:rPr lang="pl-PL" sz="2200" dirty="0" smtClean="0"/>
              <a:t> a </a:t>
            </a:r>
            <a:r>
              <a:rPr lang="pl-PL" sz="2200" dirty="0" err="1" smtClean="0"/>
              <a:t>good</a:t>
            </a:r>
            <a:r>
              <a:rPr lang="pl-PL" sz="2200" dirty="0" smtClean="0"/>
              <a:t> </a:t>
            </a:r>
            <a:r>
              <a:rPr lang="pl-PL" sz="2200" dirty="0" err="1" smtClean="0"/>
              <a:t>day</a:t>
            </a:r>
            <a:r>
              <a:rPr lang="pl-PL" sz="2200" dirty="0" smtClean="0"/>
              <a:t> to </a:t>
            </a:r>
            <a:r>
              <a:rPr lang="pl-PL" sz="2200" dirty="0" err="1" smtClean="0"/>
              <a:t>marry</a:t>
            </a:r>
            <a:r>
              <a:rPr lang="pl-PL" sz="2200" dirty="0" smtClean="0"/>
              <a:t>.</a:t>
            </a:r>
            <a:endParaRPr lang="pl-PL" sz="2200" dirty="0"/>
          </a:p>
        </p:txBody>
      </p:sp>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285728"/>
            <a:ext cx="8229600" cy="1143000"/>
          </a:xfrm>
        </p:spPr>
        <p:txBody>
          <a:bodyPr/>
          <a:lstStyle/>
          <a:p>
            <a:r>
              <a:rPr lang="pl-PL" dirty="0" err="1" smtClean="0"/>
              <a:t>Valentine’s</a:t>
            </a:r>
            <a:r>
              <a:rPr lang="pl-PL" dirty="0" smtClean="0"/>
              <a:t> Day </a:t>
            </a:r>
            <a:r>
              <a:rPr lang="pl-PL" dirty="0" err="1" smtClean="0"/>
              <a:t>Card</a:t>
            </a:r>
            <a:r>
              <a:rPr lang="pl-PL" dirty="0" smtClean="0"/>
              <a:t>.</a:t>
            </a:r>
            <a:endParaRPr lang="pl-PL" dirty="0"/>
          </a:p>
        </p:txBody>
      </p:sp>
      <p:sp>
        <p:nvSpPr>
          <p:cNvPr id="3" name="Symbol zastępczy zawartości 2"/>
          <p:cNvSpPr>
            <a:spLocks noGrp="1"/>
          </p:cNvSpPr>
          <p:nvPr>
            <p:ph idx="1"/>
          </p:nvPr>
        </p:nvSpPr>
        <p:spPr>
          <a:xfrm>
            <a:off x="428596" y="1428736"/>
            <a:ext cx="8229600" cy="4389120"/>
          </a:xfrm>
        </p:spPr>
        <p:txBody>
          <a:bodyPr>
            <a:normAutofit/>
          </a:bodyPr>
          <a:lstStyle/>
          <a:p>
            <a:r>
              <a:rPr lang="en-US" sz="2000" b="1" dirty="0" smtClean="0"/>
              <a:t>Very quick and easy, this glitter glue Valentine's card is personal and cute!</a:t>
            </a:r>
            <a:endParaRPr lang="en-US" sz="2000" dirty="0" smtClean="0"/>
          </a:p>
          <a:p>
            <a:r>
              <a:rPr lang="en-US" sz="2000" b="1" dirty="0" smtClean="0"/>
              <a:t>You will need:</a:t>
            </a:r>
            <a:endParaRPr lang="en-US" sz="2000" dirty="0" smtClean="0"/>
          </a:p>
          <a:p>
            <a:r>
              <a:rPr lang="en-US" sz="2000" dirty="0" smtClean="0"/>
              <a:t>Glitter glue (we actually used a pearlescent glue)</a:t>
            </a:r>
            <a:br>
              <a:rPr lang="en-US" sz="2000" dirty="0" smtClean="0"/>
            </a:br>
            <a:r>
              <a:rPr lang="en-US" sz="2000" dirty="0" smtClean="0"/>
              <a:t>Card blank</a:t>
            </a:r>
          </a:p>
          <a:p>
            <a:r>
              <a:rPr lang="en-US" sz="2000" b="1" dirty="0" smtClean="0"/>
              <a:t>Instructions:</a:t>
            </a:r>
            <a:endParaRPr lang="en-US" sz="2000" dirty="0" smtClean="0"/>
          </a:p>
          <a:p>
            <a:r>
              <a:rPr lang="en-US" sz="2000" dirty="0" smtClean="0"/>
              <a:t>Plan your design first with pencil, using our heart templates if you like. Now use the glitter glue to draw your design on the card. Leave to dry.</a:t>
            </a:r>
            <a:endParaRPr lang="pl-PL" sz="2000" dirty="0" smtClean="0"/>
          </a:p>
          <a:p>
            <a:endParaRPr lang="en-US" dirty="0" smtClean="0"/>
          </a:p>
          <a:p>
            <a:endParaRPr lang="pl-PL" dirty="0"/>
          </a:p>
        </p:txBody>
      </p:sp>
      <p:pic>
        <p:nvPicPr>
          <p:cNvPr id="1027" name="Picture 3" descr="C:\Users\Mirek\Downloads\glitter_glue_valentine_card.jpg"/>
          <p:cNvPicPr>
            <a:picLocks noChangeAspect="1" noChangeArrowheads="1"/>
          </p:cNvPicPr>
          <p:nvPr/>
        </p:nvPicPr>
        <p:blipFill>
          <a:blip r:embed="rId2" cstate="print"/>
          <a:srcRect/>
          <a:stretch>
            <a:fillRect/>
          </a:stretch>
        </p:blipFill>
        <p:spPr bwMode="auto">
          <a:xfrm>
            <a:off x="3214678" y="4500664"/>
            <a:ext cx="2448272" cy="2357336"/>
          </a:xfrm>
          <a:prstGeom prst="rect">
            <a:avLst/>
          </a:prstGeom>
          <a:noFill/>
        </p:spPr>
      </p:pic>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2374254" y="2967335"/>
            <a:ext cx="439549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a:t>
            </a:r>
            <a:r>
              <a:rPr lang="pl-P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David’s</a:t>
            </a:r>
            <a:r>
              <a:rPr lang="pl-P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57158" y="571480"/>
            <a:ext cx="8229600" cy="1143000"/>
          </a:xfrm>
        </p:spPr>
        <p:txBody>
          <a:bodyPr>
            <a:normAutofit fontScale="90000"/>
          </a:bodyPr>
          <a:lstStyle/>
          <a:p>
            <a:pPr algn="ctr"/>
            <a:r>
              <a:rPr lang="pl-PL" dirty="0" smtClean="0"/>
              <a:t/>
            </a:r>
            <a:br>
              <a:rPr lang="pl-PL" dirty="0" smtClean="0"/>
            </a:br>
            <a:r>
              <a:rPr lang="pl-PL" dirty="0" smtClean="0"/>
              <a:t>Saint David’s Day</a:t>
            </a:r>
            <a:endParaRPr lang="pl-PL" dirty="0"/>
          </a:p>
        </p:txBody>
      </p:sp>
      <p:sp>
        <p:nvSpPr>
          <p:cNvPr id="6" name="Content Placeholder 5"/>
          <p:cNvSpPr>
            <a:spLocks noGrp="1"/>
          </p:cNvSpPr>
          <p:nvPr>
            <p:ph idx="1"/>
          </p:nvPr>
        </p:nvSpPr>
        <p:spPr>
          <a:xfrm>
            <a:off x="500034" y="2143116"/>
            <a:ext cx="8229600" cy="4389120"/>
          </a:xfrm>
        </p:spPr>
        <p:txBody>
          <a:bodyPr>
            <a:normAutofit fontScale="92500" lnSpcReduction="10000"/>
          </a:bodyPr>
          <a:lstStyle/>
          <a:p>
            <a:r>
              <a:rPr lang="en-US" sz="1700" b="1" dirty="0" smtClean="0"/>
              <a:t>Saint David</a:t>
            </a:r>
            <a:r>
              <a:rPr lang="pl-PL" sz="1700" b="1" dirty="0" smtClean="0"/>
              <a:t> </a:t>
            </a:r>
            <a:r>
              <a:rPr lang="en-US" sz="1700" dirty="0" smtClean="0"/>
              <a:t>was a Welsh Bishop during the 6th century; he was later regarded as a saint and as the patron saint of Wales. David was a native of Wales, and a relatively large amount of information is known about his life. However, his birth date is still uncertain, as suggestions range from 462 to 512. The Annales Cambriae has his death at 601, which would move his birth date forward.</a:t>
            </a:r>
            <a:endParaRPr lang="pl-PL" sz="1700" dirty="0" smtClean="0"/>
          </a:p>
          <a:p>
            <a:r>
              <a:rPr lang="en-US" sz="1700" dirty="0" smtClean="0"/>
              <a:t>David became a pupil of Saint Lilted at Llanilltud Fawr (English: </a:t>
            </a:r>
            <a:r>
              <a:rPr lang="en-US" sz="1700" i="1" dirty="0" smtClean="0"/>
              <a:t>Llantwit Major</a:t>
            </a:r>
            <a:r>
              <a:rPr lang="en-US" sz="1700" dirty="0" smtClean="0"/>
              <a:t>) like Saints Samson of Dol, Gildas and Paul Aurelian. Rhygyfarch, the late 11th century author of the saint's life story (see below), wrote that David was the son of </a:t>
            </a:r>
            <a:r>
              <a:rPr lang="en-US" sz="1700" i="1" dirty="0" smtClean="0"/>
              <a:t>sanctus rex ceredigionis</a:t>
            </a:r>
            <a:r>
              <a:rPr lang="en-US" sz="1700" dirty="0" smtClean="0"/>
              <a:t>, where </a:t>
            </a:r>
            <a:r>
              <a:rPr lang="en-US" sz="1700" i="1" dirty="0" smtClean="0"/>
              <a:t>Sanctus</a:t>
            </a:r>
            <a:r>
              <a:rPr lang="en-US" sz="1700" dirty="0" smtClean="0"/>
              <a:t> has been interpreted as a proper name and its owner honoured by Welsh Christians as </a:t>
            </a:r>
            <a:r>
              <a:rPr lang="en-US" sz="1700" i="1" dirty="0" smtClean="0"/>
              <a:t>Sandde, King of Ceredigion</a:t>
            </a:r>
            <a:r>
              <a:rPr lang="en-US" sz="1700" dirty="0" smtClean="0"/>
              <a:t>. However, this Latin phrase can equally well mean simply "holy king of Ceredigion". The king of Ceredigion around the time of David's birth would have been Usai. According to Rhygyfarch, Sandde was his brother, so probably only a king of part of Ceredigion. They were sons of King Ceredig, founder of Ceredigion. The saint was conceived through violence and his mother, St. Non, the daughter of Lord Cynyr of Caer Goch (in Pembrokeshire), gave birth to him on a cliff top during a violent storm. The site is marked by the Chapel of St Non. David was educated at what is usually taken to be Whitland in Carmarthenshire under Saint Paulinus of Wales and was baptised by St. Ailbe, Bishop of Emly</a:t>
            </a:r>
            <a:r>
              <a:rPr lang="en-US" sz="1600" dirty="0" smtClean="0"/>
              <a:t>.</a:t>
            </a:r>
            <a:endParaRPr lang="pl-PL" sz="1600" dirty="0"/>
          </a:p>
        </p:txBody>
      </p:sp>
      <p:pic>
        <p:nvPicPr>
          <p:cNvPr id="1026" name="Picture 2"/>
          <p:cNvPicPr>
            <a:picLocks noChangeAspect="1" noChangeArrowheads="1"/>
          </p:cNvPicPr>
          <p:nvPr/>
        </p:nvPicPr>
        <p:blipFill>
          <a:blip r:embed="rId2" cstate="print"/>
          <a:srcRect/>
          <a:stretch>
            <a:fillRect/>
          </a:stretch>
        </p:blipFill>
        <p:spPr bwMode="auto">
          <a:xfrm>
            <a:off x="0" y="285728"/>
            <a:ext cx="2095500" cy="140017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7000860" y="357166"/>
            <a:ext cx="2143140" cy="1446620"/>
          </a:xfrm>
          <a:prstGeom prst="rect">
            <a:avLst/>
          </a:prstGeom>
          <a:noFill/>
          <a:ln w="9525">
            <a:noFill/>
            <a:miter lim="800000"/>
            <a:headEnd/>
            <a:tailEnd/>
          </a:ln>
          <a:effectLst/>
        </p:spPr>
      </p:pic>
    </p:spTree>
  </p:cSld>
  <p:clrMapOvr>
    <a:masterClrMapping/>
  </p:clrMapOvr>
  <p:transition>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St. </a:t>
            </a:r>
            <a:r>
              <a:rPr lang="pl-PL" dirty="0" err="1" smtClean="0"/>
              <a:t>David’s</a:t>
            </a:r>
            <a:r>
              <a:rPr lang="pl-PL" dirty="0" smtClean="0"/>
              <a:t> Day </a:t>
            </a:r>
            <a:endParaRPr lang="pl-PL" dirty="0"/>
          </a:p>
        </p:txBody>
      </p:sp>
      <p:sp>
        <p:nvSpPr>
          <p:cNvPr id="3" name="Content Placeholder 2"/>
          <p:cNvSpPr>
            <a:spLocks noGrp="1"/>
          </p:cNvSpPr>
          <p:nvPr>
            <p:ph idx="1"/>
          </p:nvPr>
        </p:nvSpPr>
        <p:spPr/>
        <p:txBody>
          <a:bodyPr>
            <a:normAutofit fontScale="55000" lnSpcReduction="20000"/>
          </a:bodyPr>
          <a:lstStyle/>
          <a:p>
            <a:r>
              <a:rPr lang="en-US" sz="2400" dirty="0" smtClean="0"/>
              <a:t>The national emblems of Wales are daffodils and leeks.</a:t>
            </a:r>
          </a:p>
          <a:p>
            <a:r>
              <a:rPr lang="en-US" sz="2400" dirty="0" smtClean="0"/>
              <a:t>St David's Day is commemorated by the wearing of daffodils or leeks. Both plants are traditionally regarded as national emblems. </a:t>
            </a:r>
          </a:p>
          <a:p>
            <a:r>
              <a:rPr lang="en-US" sz="2400" dirty="0" smtClean="0"/>
              <a:t>There are many explanations of how the leek came to be adopted as the national emblem of Wales. One is that St David advised the Welsh, on the eve of battle with the Saxons, to wear leeks in their caps to distinguish friend from the enemy. Shakespeare mentions in Henry V, that the Welsh archers wore leeks at the battle of Agincourt in 1415.</a:t>
            </a:r>
            <a:endParaRPr lang="pl-PL" sz="2400" dirty="0" smtClean="0"/>
          </a:p>
          <a:p>
            <a:r>
              <a:rPr lang="en-US" sz="2400" dirty="0" smtClean="0"/>
              <a:t>On St David's Day, some children in Wales dress in their national costume, which consists of a tall black hat, white frilled cap and long dress. The national flag of Wales, depicting a fiery red dragon against a green and white background, is also flown.</a:t>
            </a:r>
            <a:endParaRPr lang="pl-PL" sz="2400" dirty="0" smtClean="0"/>
          </a:p>
          <a:p>
            <a:r>
              <a:rPr lang="en-US" sz="2400" dirty="0" smtClean="0"/>
              <a:t>Every year parades are held in Wales to commemorate St. David. The largest of these is held in Cardiff.</a:t>
            </a:r>
          </a:p>
          <a:p>
            <a:r>
              <a:rPr lang="en-US" sz="2400" dirty="0" smtClean="0"/>
              <a:t>To mark St. David's Day, and their return from a six-month tour of Afghanistan, soldiers from the Royal Welsh Regiment provided The Changing of the Guard ceremony at Cardiff Castle’s</a:t>
            </a:r>
            <a:r>
              <a:rPr lang="pl-PL" sz="2400" dirty="0"/>
              <a:t> </a:t>
            </a:r>
            <a:r>
              <a:rPr lang="en-US" sz="2400" dirty="0" smtClean="0"/>
              <a:t>south gate on 27 and 28 February 2010.</a:t>
            </a:r>
          </a:p>
          <a:p>
            <a:r>
              <a:rPr lang="en-US" sz="2400" dirty="0" smtClean="0"/>
              <a:t>On 1 March 2010, the seventh National St David’s Day Parade took place in Cardiff city centre. Celebrations included concerts, a parade and a food festival. The food festival ran from 26 February with the third annual Really Welsh Food Festival in Queen Street, featuring all Welsh produce. Following the parade, a number of Welsh entertainers performed from a bandstand and in the evening Cardiff Central Library provided free entertainment and food.</a:t>
            </a:r>
          </a:p>
          <a:p>
            <a:r>
              <a:rPr lang="en-US" sz="2400" dirty="0" smtClean="0"/>
              <a:t>St David's Hall</a:t>
            </a:r>
            <a:r>
              <a:rPr lang="pl-PL" sz="2400" dirty="0"/>
              <a:t> </a:t>
            </a:r>
            <a:r>
              <a:rPr lang="en-US" sz="2400" dirty="0" smtClean="0"/>
              <a:t>staged its traditional St David’s Day concert in the evening of 1 March with the BB</a:t>
            </a:r>
            <a:r>
              <a:rPr lang="pl-PL" sz="2400" dirty="0" smtClean="0"/>
              <a:t>C </a:t>
            </a:r>
            <a:r>
              <a:rPr lang="en-US" sz="2400" dirty="0" smtClean="0"/>
              <a:t>National Orchestra of Wales, BBC National Chorus of Wales and youth choruses.</a:t>
            </a:r>
          </a:p>
          <a:p>
            <a:endParaRPr lang="pl-PL" sz="1700" dirty="0"/>
          </a:p>
        </p:txBody>
      </p:sp>
      <p:pic>
        <p:nvPicPr>
          <p:cNvPr id="2050" name="Picture 2"/>
          <p:cNvPicPr>
            <a:picLocks noChangeAspect="1" noChangeArrowheads="1"/>
          </p:cNvPicPr>
          <p:nvPr/>
        </p:nvPicPr>
        <p:blipFill>
          <a:blip r:embed="rId2" cstate="print"/>
          <a:srcRect/>
          <a:stretch>
            <a:fillRect/>
          </a:stretch>
        </p:blipFill>
        <p:spPr bwMode="auto">
          <a:xfrm>
            <a:off x="428596" y="357166"/>
            <a:ext cx="1085851" cy="1239406"/>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cstate="print"/>
          <a:srcRect/>
          <a:stretch>
            <a:fillRect/>
          </a:stretch>
        </p:blipFill>
        <p:spPr bwMode="auto">
          <a:xfrm>
            <a:off x="7715272" y="500042"/>
            <a:ext cx="1214446" cy="1124856"/>
          </a:xfrm>
          <a:prstGeom prst="rect">
            <a:avLst/>
          </a:prstGeom>
          <a:noFill/>
          <a:ln w="9525">
            <a:noFill/>
            <a:miter lim="800000"/>
            <a:headEnd/>
            <a:tailEnd/>
          </a:ln>
          <a:effectLst/>
        </p:spPr>
      </p:pic>
    </p:spTree>
  </p:cSld>
  <p:clrMapOvr>
    <a:masterClrMapping/>
  </p:clrMapOvr>
  <p:transition>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2129252" y="2967335"/>
            <a:ext cx="488550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 </a:t>
            </a: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Patrick’s</a:t>
            </a: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 </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St. </a:t>
            </a:r>
            <a:r>
              <a:rPr lang="pl-PL" dirty="0" err="1" smtClean="0"/>
              <a:t>Patrick’s</a:t>
            </a:r>
            <a:r>
              <a:rPr lang="pl-PL" dirty="0" smtClean="0"/>
              <a:t> Day</a:t>
            </a:r>
            <a:endParaRPr lang="pl-PL" dirty="0"/>
          </a:p>
        </p:txBody>
      </p:sp>
      <p:sp>
        <p:nvSpPr>
          <p:cNvPr id="3" name="Symbol zastępczy zawartości 2"/>
          <p:cNvSpPr>
            <a:spLocks noGrp="1"/>
          </p:cNvSpPr>
          <p:nvPr>
            <p:ph idx="1"/>
          </p:nvPr>
        </p:nvSpPr>
        <p:spPr/>
        <p:txBody>
          <a:bodyPr>
            <a:normAutofit fontScale="70000" lnSpcReduction="20000"/>
          </a:bodyPr>
          <a:lstStyle/>
          <a:p>
            <a:r>
              <a:rPr lang="en-US" b="1" dirty="0" smtClean="0"/>
              <a:t>Saint Patrick's Day</a:t>
            </a:r>
            <a:r>
              <a:rPr lang="en-US" dirty="0" smtClean="0"/>
              <a:t>  is a religious holiday celebrated internationally on 17 March. It commemorates Saint Patrick (c. AD 387–461), the most commonly </a:t>
            </a:r>
            <a:r>
              <a:rPr lang="en-US" dirty="0" err="1" smtClean="0"/>
              <a:t>recognised</a:t>
            </a:r>
            <a:r>
              <a:rPr lang="en-US" dirty="0" smtClean="0"/>
              <a:t> of the patron saints of Ireland, and the arrival of Christianity in Ireland. It is observed by the Catholic Church, the Anglican Communion (especially the Church of Ireland), the Eastern Orthodox Church and Lutheran Church. Saint Patrick's Day was made an official feast day in the early 17th century, and has gradually become a secular celebration of Irish culture in general. </a:t>
            </a:r>
            <a:endParaRPr lang="pl-PL" dirty="0" smtClean="0"/>
          </a:p>
          <a:p>
            <a:r>
              <a:rPr lang="en-US" dirty="0" smtClean="0"/>
              <a:t>The day is generally </a:t>
            </a:r>
            <a:r>
              <a:rPr lang="en-US" dirty="0" err="1" smtClean="0"/>
              <a:t>characterised</a:t>
            </a:r>
            <a:r>
              <a:rPr lang="en-US" dirty="0" smtClean="0"/>
              <a:t> by the attendance of church services, wearing of green attire (especially shamrocks), and the lifting of Lenten restrictions on eating and drinking alcohol, which is often proscribed during the rest of the season. </a:t>
            </a:r>
            <a:endParaRPr lang="pl-PL" dirty="0" smtClean="0"/>
          </a:p>
          <a:p>
            <a:r>
              <a:rPr lang="en-US" dirty="0" smtClean="0"/>
              <a:t>Saint Patrick's Day is a public holiday in the Republic of Ireland, Northern Ireland, Newfoundland and Labrador and in Montserrat. It is also widely celebrated by the Irish </a:t>
            </a:r>
            <a:r>
              <a:rPr lang="en-US" dirty="0" err="1" smtClean="0"/>
              <a:t>diaspora</a:t>
            </a:r>
            <a:r>
              <a:rPr lang="en-US" dirty="0" smtClean="0"/>
              <a:t>, especially in places such as Great Britain, Canada, the United States, Argentina, Australia, and New Zealand, among others. Today, St. Patrick's Day is probably the most widely celebrated saints day in the world. </a:t>
            </a:r>
            <a:endParaRPr lang="pl-PL" dirty="0" smtClean="0"/>
          </a:p>
          <a:p>
            <a:endParaRPr lang="pl-PL" dirty="0"/>
          </a:p>
        </p:txBody>
      </p:sp>
    </p:spTree>
  </p:cSld>
  <p:clrMapOvr>
    <a:masterClrMapping/>
  </p:clrMapOvr>
  <p:transition>
    <p:wheel spokes="2"/>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 </a:t>
            </a:r>
            <a:r>
              <a:rPr lang="pl-PL" dirty="0" err="1" smtClean="0"/>
              <a:t>Patrick’s</a:t>
            </a:r>
            <a:r>
              <a:rPr lang="pl-PL" dirty="0" smtClean="0"/>
              <a:t> Day </a:t>
            </a:r>
            <a:endParaRPr lang="pl-PL" dirty="0"/>
          </a:p>
        </p:txBody>
      </p:sp>
      <p:sp>
        <p:nvSpPr>
          <p:cNvPr id="3" name="Symbol zastępczy zawartości 2"/>
          <p:cNvSpPr>
            <a:spLocks noGrp="1"/>
          </p:cNvSpPr>
          <p:nvPr>
            <p:ph idx="1"/>
          </p:nvPr>
        </p:nvSpPr>
        <p:spPr/>
        <p:txBody>
          <a:bodyPr>
            <a:normAutofit fontScale="85000" lnSpcReduction="10000"/>
          </a:bodyPr>
          <a:lstStyle/>
          <a:p>
            <a:r>
              <a:rPr lang="en-US" sz="1800" dirty="0" smtClean="0"/>
              <a:t>Saint Patrick's feast day, as a kind of national day, was already being celebrated by the Irish in Europe in the ninth and tenth centuries. In later times he became more and more widely known as the patron of Ireland. Saint Patrick's feast day was finally placed on the universal liturgical calendar in the Catholic Church due to the influence of Waterford-born Franciscan scholar Luke Wadding in the early 1600s. Saint Patrick's Day thus became a holy day of obligation for Roman Catholics in Ireland. The church calendar avoids the observance of saints' feasts during certain solemnities, moving the saint's day to a time outside those periods. Saint Patrick's Day is occasionally affected by this requirement, when 17 March falls during Holy Week. This happened in 1940, when Saint Patrick's Day was observed on 3 April in order to avoid it coinciding with Palm Sunday, and again in 2008, where it was officially observed on 14 March (15 March being used for St. Joseph, which had to be moved from 19 March), although the secular celebration still took place on 17 March. Saint Patrick's Day will not fall within Holy Week again until 2160. (In other countries, St. Patrick's feast day is also 17 March, but liturgical celebration is omitted when impeded by Sunday or by Holy Week.)</a:t>
            </a:r>
            <a:r>
              <a:rPr lang="pl-PL" sz="1800" dirty="0" smtClean="0"/>
              <a:t/>
            </a:r>
            <a:br>
              <a:rPr lang="pl-PL" sz="1800" dirty="0" smtClean="0"/>
            </a:br>
            <a:r>
              <a:rPr lang="pl-PL" sz="1800" dirty="0" smtClean="0"/>
              <a:t/>
            </a:r>
            <a:br>
              <a:rPr lang="pl-PL" sz="1800" dirty="0" smtClean="0"/>
            </a:br>
            <a:r>
              <a:rPr lang="pl-PL" sz="1800" dirty="0" smtClean="0"/>
              <a:t/>
            </a:r>
            <a:br>
              <a:rPr lang="pl-PL" sz="1800" dirty="0" smtClean="0"/>
            </a:br>
            <a:r>
              <a:rPr lang="pl-PL" sz="1800" dirty="0" smtClean="0"/>
              <a:t/>
            </a:r>
            <a:br>
              <a:rPr lang="pl-PL" sz="1800" dirty="0" smtClean="0"/>
            </a:br>
            <a:r>
              <a:rPr lang="pl-PL" sz="1800" dirty="0" smtClean="0"/>
              <a:t/>
            </a:r>
            <a:br>
              <a:rPr lang="pl-PL" sz="1800" dirty="0" smtClean="0"/>
            </a:br>
            <a:endParaRPr lang="pl-PL" sz="1800" dirty="0" smtClean="0"/>
          </a:p>
          <a:p>
            <a:endParaRPr lang="pl-PL" sz="1800" dirty="0" smtClean="0"/>
          </a:p>
          <a:p>
            <a:endParaRPr lang="pl-PL" sz="1800" dirty="0" smtClean="0"/>
          </a:p>
        </p:txBody>
      </p:sp>
      <p:pic>
        <p:nvPicPr>
          <p:cNvPr id="1026" name="Picture 2" descr="C:\Users\Mirek\Downloads\220px-Happy_Saint_Patrick's_Day_2010,_Dublin,_Ireland,_Accordion_Violin (1).jpg"/>
          <p:cNvPicPr>
            <a:picLocks noChangeAspect="1" noChangeArrowheads="1"/>
          </p:cNvPicPr>
          <p:nvPr/>
        </p:nvPicPr>
        <p:blipFill>
          <a:blip r:embed="rId2" cstate="print"/>
          <a:srcRect/>
          <a:stretch>
            <a:fillRect/>
          </a:stretch>
        </p:blipFill>
        <p:spPr bwMode="auto">
          <a:xfrm>
            <a:off x="3347864" y="4876800"/>
            <a:ext cx="2095500" cy="1981200"/>
          </a:xfrm>
          <a:prstGeom prst="rect">
            <a:avLst/>
          </a:prstGeom>
          <a:noFill/>
        </p:spPr>
      </p:pic>
    </p:spTree>
  </p:cSld>
  <p:clrMapOvr>
    <a:masterClrMapping/>
  </p:clrMapOvr>
  <p:transition>
    <p:pull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357166"/>
            <a:ext cx="8229600" cy="1143000"/>
          </a:xfrm>
        </p:spPr>
        <p:txBody>
          <a:bodyPr>
            <a:normAutofit fontScale="90000"/>
          </a:bodyPr>
          <a:lstStyle/>
          <a:p>
            <a:r>
              <a:rPr lang="pl-PL" dirty="0" err="1" smtClean="0"/>
              <a:t>Recipe</a:t>
            </a:r>
            <a:r>
              <a:rPr lang="pl-PL" dirty="0" smtClean="0"/>
              <a:t> for </a:t>
            </a:r>
            <a:r>
              <a:rPr lang="en-US" dirty="0" smtClean="0"/>
              <a:t>Irish Rosie's Irish Soda Bread</a:t>
            </a:r>
            <a:endParaRPr lang="pl-PL" dirty="0"/>
          </a:p>
        </p:txBody>
      </p:sp>
      <p:sp>
        <p:nvSpPr>
          <p:cNvPr id="3" name="Symbol zastępczy zawartości 2"/>
          <p:cNvSpPr>
            <a:spLocks noGrp="1"/>
          </p:cNvSpPr>
          <p:nvPr>
            <p:ph idx="1"/>
          </p:nvPr>
        </p:nvSpPr>
        <p:spPr>
          <a:xfrm>
            <a:off x="500034" y="1571612"/>
            <a:ext cx="8229600" cy="4389120"/>
          </a:xfrm>
        </p:spPr>
        <p:txBody>
          <a:bodyPr>
            <a:normAutofit fontScale="25000" lnSpcReduction="20000"/>
          </a:bodyPr>
          <a:lstStyle/>
          <a:p>
            <a:r>
              <a:rPr lang="en-US" sz="6000" b="1" dirty="0" smtClean="0"/>
              <a:t>Ingredients</a:t>
            </a:r>
          </a:p>
          <a:p>
            <a:r>
              <a:rPr lang="en-US" sz="6000" b="1" dirty="0" smtClean="0"/>
              <a:t>3 1/2 cups flour</a:t>
            </a:r>
          </a:p>
          <a:p>
            <a:r>
              <a:rPr lang="en-US" sz="6000" b="1" dirty="0" smtClean="0"/>
              <a:t>1/2 cup sugar</a:t>
            </a:r>
          </a:p>
          <a:p>
            <a:r>
              <a:rPr lang="en-US" sz="6000" b="1" dirty="0" smtClean="0"/>
              <a:t>1/2 teaspoon baking soda</a:t>
            </a:r>
          </a:p>
          <a:p>
            <a:r>
              <a:rPr lang="en-US" sz="6000" b="1" dirty="0" smtClean="0"/>
              <a:t>2 teaspoons baking powder</a:t>
            </a:r>
          </a:p>
          <a:p>
            <a:r>
              <a:rPr lang="en-US" sz="6000" b="1" dirty="0" smtClean="0"/>
              <a:t>1 teaspoon salt</a:t>
            </a:r>
          </a:p>
          <a:p>
            <a:r>
              <a:rPr lang="en-US" sz="6000" b="1" dirty="0" smtClean="0"/>
              <a:t>1 pint sour cream</a:t>
            </a:r>
          </a:p>
          <a:p>
            <a:r>
              <a:rPr lang="en-US" sz="6000" b="1" dirty="0" smtClean="0"/>
              <a:t>2 eggs</a:t>
            </a:r>
          </a:p>
          <a:p>
            <a:r>
              <a:rPr lang="en-US" sz="6000" b="1" dirty="0" smtClean="0"/>
              <a:t>2 tablespoons caraway seeds (optional but I always use them)</a:t>
            </a:r>
          </a:p>
          <a:p>
            <a:r>
              <a:rPr lang="en-US" sz="6000" b="1" dirty="0" smtClean="0"/>
              <a:t>3/4 cup raisins</a:t>
            </a:r>
          </a:p>
          <a:p>
            <a:r>
              <a:rPr lang="en-US" sz="6000" b="1" dirty="0" smtClean="0"/>
              <a:t>Directions:</a:t>
            </a:r>
          </a:p>
          <a:p>
            <a:r>
              <a:rPr lang="en-US" sz="6000" b="1" dirty="0" smtClean="0"/>
              <a:t>1  Combine dry ingredients together in a large bowl.</a:t>
            </a:r>
          </a:p>
          <a:p>
            <a:r>
              <a:rPr lang="en-US" sz="6000" b="1" dirty="0" smtClean="0"/>
              <a:t>2  In a small bowl beat eggs and stir in sour cream.</a:t>
            </a:r>
          </a:p>
          <a:p>
            <a:r>
              <a:rPr lang="en-US" sz="6000" b="1" dirty="0" smtClean="0"/>
              <a:t>3  Add the egg and sour cream mixture to the dry ingredients and stir with a wooden spoon.</a:t>
            </a:r>
          </a:p>
          <a:p>
            <a:r>
              <a:rPr lang="en-US" sz="6000" b="1" dirty="0" smtClean="0"/>
              <a:t>4 Batter will be very thick.</a:t>
            </a:r>
          </a:p>
          <a:p>
            <a:r>
              <a:rPr lang="en-US" sz="6000" b="1" dirty="0" smtClean="0"/>
              <a:t>5 Add the raisins and caraway seeds and stir well with wooden spoon or knead in with your hands.</a:t>
            </a:r>
          </a:p>
          <a:p>
            <a:r>
              <a:rPr lang="en-US" sz="6000" b="1" dirty="0" smtClean="0"/>
              <a:t>6 Place batter in a greased 9 inch spring</a:t>
            </a:r>
            <a:r>
              <a:rPr lang="pl-PL" sz="6000" b="1" dirty="0" smtClean="0"/>
              <a:t> </a:t>
            </a:r>
            <a:r>
              <a:rPr lang="en-US" sz="6000" b="1" dirty="0" smtClean="0"/>
              <a:t>form pan.</a:t>
            </a:r>
          </a:p>
          <a:p>
            <a:r>
              <a:rPr lang="en-US" sz="6000" b="1" dirty="0" smtClean="0"/>
              <a:t>7 Dust the top with enough flour so that you can pat the batter like a bread dough evenly in the pan without it sticking to your hands.</a:t>
            </a:r>
          </a:p>
          <a:p>
            <a:r>
              <a:rPr lang="en-US" sz="6000" b="1" dirty="0" smtClean="0"/>
              <a:t>8 With a knife make a shallow crisscross on the top.</a:t>
            </a:r>
          </a:p>
          <a:p>
            <a:r>
              <a:rPr lang="en-US" sz="6000" b="1" dirty="0" smtClean="0"/>
              <a:t>9 Bake for 50 minutes in a preheated 190*C</a:t>
            </a:r>
            <a:r>
              <a:rPr lang="pl-PL" sz="6000" b="1" dirty="0" smtClean="0"/>
              <a:t> </a:t>
            </a:r>
            <a:r>
              <a:rPr lang="en-US" sz="6000" b="1" dirty="0" smtClean="0"/>
              <a:t> oven.</a:t>
            </a:r>
          </a:p>
          <a:p>
            <a:r>
              <a:rPr lang="en-US" sz="1000" dirty="0" smtClean="0"/>
              <a:t/>
            </a:r>
            <a:br>
              <a:rPr lang="en-US" sz="1000" dirty="0" smtClean="0"/>
            </a:br>
            <a:endParaRPr lang="pl-PL" sz="1000" b="1" dirty="0" smtClean="0"/>
          </a:p>
        </p:txBody>
      </p:sp>
    </p:spTree>
  </p:cSld>
  <p:clrMapOvr>
    <a:masterClrMapping/>
  </p:clrMapOvr>
  <p:transition>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827584" y="2204864"/>
            <a:ext cx="7835350" cy="156966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pl-PL" sz="96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New </a:t>
            </a:r>
            <a:r>
              <a:rPr lang="pl-PL" sz="96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Year’s</a:t>
            </a:r>
            <a:r>
              <a:rPr lang="pl-PL" sz="96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pl-PL" sz="96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Eve</a:t>
            </a:r>
            <a:endParaRPr lang="pl-PL" sz="96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2267782" y="2967335"/>
            <a:ext cx="460844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April</a:t>
            </a: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t>
            </a: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ool’s</a:t>
            </a: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spli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History</a:t>
            </a:r>
            <a:endParaRPr lang="pl-PL" dirty="0"/>
          </a:p>
        </p:txBody>
      </p:sp>
      <p:sp>
        <p:nvSpPr>
          <p:cNvPr id="3" name="Symbol zastępczy zawartości 2"/>
          <p:cNvSpPr>
            <a:spLocks noGrp="1"/>
          </p:cNvSpPr>
          <p:nvPr>
            <p:ph idx="1"/>
          </p:nvPr>
        </p:nvSpPr>
        <p:spPr/>
        <p:txBody>
          <a:bodyPr>
            <a:normAutofit fontScale="70000" lnSpcReduction="20000"/>
          </a:bodyPr>
          <a:lstStyle/>
          <a:p>
            <a:r>
              <a:rPr lang="en-US" dirty="0" smtClean="0"/>
              <a:t/>
            </a:r>
            <a:br>
              <a:rPr lang="en-US" dirty="0" smtClean="0"/>
            </a:br>
            <a:r>
              <a:rPr lang="en-US" dirty="0" smtClean="0"/>
              <a:t>Some say that April Fools' Day was first celebrated soon after the adoption of the Gregorian Calendar. Prior to that time, much of Europe celebrated March 25, the date of the Christian Feast of Annunciation, as the beginning of the new year.  The celebration culminated on April 1 and was celebrated in much the same way as it is today with parties and dancing into the late hours of the night.</a:t>
            </a:r>
          </a:p>
          <a:p>
            <a:r>
              <a:rPr lang="en-US" dirty="0" smtClean="0"/>
              <a:t>In 1563 King Charles IX decreed January 1 to be the first day of the year. Eighteen years later, in 1582, Pope Gregory XIII introduced the new Gregorian Calendar, and New Year's Day was moved to January 1. Upon moving the official New Year's Day from April 1 to January 1, there were some people who hadn't heard or didn't believe the change in the date, so they continued to celebrate New Year's Day on April first. These people were called them "April fools" and often had tricks played on them. They were subject to ridicule, and were often sent on "fools errands" or were made the butt of other practical jokes.</a:t>
            </a:r>
          </a:p>
          <a:p>
            <a:r>
              <a:rPr lang="en-US" dirty="0" smtClean="0"/>
              <a:t>Although this is a popular and widespread theory, it is not the only theory for the origin of the holiday, and many of the customs and traditions of the holiday were already well established prior to the calendar change.</a:t>
            </a:r>
          </a:p>
          <a:p>
            <a:endParaRPr lang="pl-PL" dirty="0"/>
          </a:p>
        </p:txBody>
      </p:sp>
    </p:spTree>
  </p:cSld>
  <p:clrMapOvr>
    <a:masterClrMapping/>
  </p:clrMapOvr>
  <p:transition>
    <p:strip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285728"/>
            <a:ext cx="8229600" cy="1143000"/>
          </a:xfrm>
        </p:spPr>
        <p:txBody>
          <a:bodyPr/>
          <a:lstStyle/>
          <a:p>
            <a:r>
              <a:rPr lang="pl-PL" dirty="0" smtClean="0"/>
              <a:t>April Fool’s Day now.</a:t>
            </a:r>
            <a:endParaRPr lang="pl-PL" dirty="0"/>
          </a:p>
        </p:txBody>
      </p:sp>
      <p:sp>
        <p:nvSpPr>
          <p:cNvPr id="3" name="Symbol zastępczy zawartości 2"/>
          <p:cNvSpPr>
            <a:spLocks noGrp="1"/>
          </p:cNvSpPr>
          <p:nvPr>
            <p:ph idx="1"/>
          </p:nvPr>
        </p:nvSpPr>
        <p:spPr>
          <a:xfrm>
            <a:off x="500034" y="1571612"/>
            <a:ext cx="8229600" cy="4389120"/>
          </a:xfrm>
        </p:spPr>
        <p:txBody>
          <a:bodyPr>
            <a:noAutofit/>
          </a:bodyPr>
          <a:lstStyle/>
          <a:p>
            <a:r>
              <a:rPr lang="en-US" sz="1200" dirty="0" smtClean="0"/>
              <a:t>The April 1 tradition in France and French-speaking Canada includes </a:t>
            </a:r>
            <a:r>
              <a:rPr lang="en-US" sz="1200" dirty="0" err="1" smtClean="0"/>
              <a:t>poisson</a:t>
            </a:r>
            <a:r>
              <a:rPr lang="en-US" sz="1200" dirty="0" smtClean="0"/>
              <a:t> </a:t>
            </a:r>
            <a:r>
              <a:rPr lang="en-US" sz="1200" dirty="0" err="1" smtClean="0"/>
              <a:t>d'avril</a:t>
            </a:r>
            <a:r>
              <a:rPr lang="en-US" sz="1200" dirty="0" smtClean="0"/>
              <a:t> (literally "April's fish"), attempting to attach a paper fish to the victim's back without being noticed. This is also widespread in other nations, such as Italy, where the term </a:t>
            </a:r>
            <a:r>
              <a:rPr lang="en-US" sz="1200" dirty="0" err="1" smtClean="0"/>
              <a:t>Pesce</a:t>
            </a:r>
            <a:r>
              <a:rPr lang="en-US" sz="1200" dirty="0" smtClean="0"/>
              <a:t> </a:t>
            </a:r>
            <a:r>
              <a:rPr lang="en-US" sz="1200" dirty="0" err="1" smtClean="0"/>
              <a:t>d'aprile</a:t>
            </a:r>
            <a:r>
              <a:rPr lang="en-US" sz="1200" dirty="0" smtClean="0"/>
              <a:t> (literally "April's fish") is also used to refer to any jokes done during the day. In Spanish-speaking countries, similar pranks are practiced on December 28, </a:t>
            </a:r>
            <a:r>
              <a:rPr lang="en-US" sz="1200" dirty="0" err="1" smtClean="0"/>
              <a:t>día</a:t>
            </a:r>
            <a:r>
              <a:rPr lang="en-US" sz="1200" dirty="0" smtClean="0"/>
              <a:t> de los Santos </a:t>
            </a:r>
            <a:r>
              <a:rPr lang="en-US" sz="1200" dirty="0" err="1" smtClean="0"/>
              <a:t>Inocentes</a:t>
            </a:r>
            <a:r>
              <a:rPr lang="en-US" sz="1200" dirty="0" smtClean="0"/>
              <a:t>, the "Day of the Holy Innocents". This custom also exists in certain areas of Belgium, including the province of Antwerp. The Flemish tradition is for children to lock out their parents or teachers, only letting them in if they promise to bring treats the same evening or the next day.</a:t>
            </a:r>
          </a:p>
          <a:p>
            <a:r>
              <a:rPr lang="en-US" sz="1200" dirty="0" smtClean="0"/>
              <a:t>Under the </a:t>
            </a:r>
            <a:r>
              <a:rPr lang="en-US" sz="1200" dirty="0" err="1" smtClean="0"/>
              <a:t>Joseon</a:t>
            </a:r>
            <a:r>
              <a:rPr lang="en-US" sz="1200" dirty="0" smtClean="0"/>
              <a:t> dynasty of Korea, the royal family and courtiers were allowed to lie and fool each other, regardless of their hierarchy, on the first snowy day of the year. They would stuff snow inside bowls and send it to the victim of the prank with fake excuses. The recipient of the snow was thought to be a loser in the game and had to grant a wish of the sender. Because pranks were not deliberately planned, they were harmless and were often done as benevolence towards royal servants.</a:t>
            </a:r>
          </a:p>
          <a:p>
            <a:r>
              <a:rPr lang="en-US" sz="1200" dirty="0" smtClean="0"/>
              <a:t>In Poland, prima </a:t>
            </a:r>
            <a:r>
              <a:rPr lang="en-US" sz="1200" dirty="0" err="1" smtClean="0"/>
              <a:t>aprilis</a:t>
            </a:r>
            <a:r>
              <a:rPr lang="en-US" sz="1200" dirty="0" smtClean="0"/>
              <a:t> ("April 1" in Latin) is a day full of jokes; various hoaxes are prepared by people, media (which sometimes cooperate to make the "information" more credible) and even public institutions. Serious activities are usually avoided. This conviction is so strong that the anti-Turkish alliance with Leopold I signed on April 1, 1683, was backdated to March 31.</a:t>
            </a:r>
            <a:endParaRPr lang="pl-PL" sz="1200" dirty="0" smtClean="0"/>
          </a:p>
          <a:p>
            <a:r>
              <a:rPr lang="pl-PL" sz="1200" dirty="0" err="1" smtClean="0"/>
              <a:t>Some</a:t>
            </a:r>
            <a:r>
              <a:rPr lang="pl-PL" sz="1200" dirty="0" smtClean="0"/>
              <a:t> </a:t>
            </a:r>
            <a:r>
              <a:rPr lang="pl-PL" sz="1200" dirty="0" err="1" smtClean="0"/>
              <a:t>funny</a:t>
            </a:r>
            <a:r>
              <a:rPr lang="pl-PL" sz="1200" dirty="0" smtClean="0"/>
              <a:t> </a:t>
            </a:r>
            <a:r>
              <a:rPr lang="pl-PL" sz="1200" dirty="0" err="1" smtClean="0"/>
              <a:t>april</a:t>
            </a:r>
            <a:r>
              <a:rPr lang="pl-PL" sz="1200" dirty="0" smtClean="0"/>
              <a:t> </a:t>
            </a:r>
            <a:r>
              <a:rPr lang="pl-PL" sz="1200" dirty="0" err="1" smtClean="0"/>
              <a:t>fool’s</a:t>
            </a:r>
            <a:r>
              <a:rPr lang="pl-PL" sz="1200" dirty="0" smtClean="0"/>
              <a:t> </a:t>
            </a:r>
            <a:r>
              <a:rPr lang="pl-PL" sz="1200" dirty="0" err="1" smtClean="0"/>
              <a:t>day’s</a:t>
            </a:r>
            <a:r>
              <a:rPr lang="pl-PL" sz="1200" dirty="0" smtClean="0"/>
              <a:t> </a:t>
            </a:r>
            <a:r>
              <a:rPr lang="pl-PL" sz="1200" dirty="0" err="1" smtClean="0"/>
              <a:t>jokes</a:t>
            </a:r>
            <a:r>
              <a:rPr lang="pl-PL" sz="1200" dirty="0" smtClean="0"/>
              <a:t>:  </a:t>
            </a:r>
            <a:endParaRPr lang="en-US" sz="1200" dirty="0" smtClean="0"/>
          </a:p>
          <a:p>
            <a:pPr>
              <a:buNone/>
            </a:pPr>
            <a:endParaRPr lang="en-US" sz="1200" dirty="0" smtClean="0"/>
          </a:p>
          <a:p>
            <a:r>
              <a:rPr lang="en-US" sz="1200" dirty="0" smtClean="0"/>
              <a:t>The BBC's high-brow current affairs </a:t>
            </a:r>
            <a:r>
              <a:rPr lang="en-US" sz="1200" dirty="0" err="1" smtClean="0"/>
              <a:t>programme</a:t>
            </a:r>
            <a:r>
              <a:rPr lang="en-US" sz="1200" dirty="0" smtClean="0"/>
              <a:t>, </a:t>
            </a:r>
            <a:r>
              <a:rPr lang="en-US" sz="1200" i="1" dirty="0" smtClean="0"/>
              <a:t>Panorama</a:t>
            </a:r>
            <a:r>
              <a:rPr lang="en-US" sz="1200" dirty="0" smtClean="0"/>
              <a:t>, claimed that spaghetti grew on trees. (It was broadcast years ago in the days when spaghetti was considered an exotic foodstuff.)</a:t>
            </a:r>
          </a:p>
          <a:p>
            <a:r>
              <a:rPr lang="en-US" sz="1200" dirty="0" smtClean="0"/>
              <a:t>A full-page BMW car advertisement was run on 1 April, 1986, about their new car designed for driving between Great Britain and the Continent. It was both left and right hand drive, had pedals on both the driver's and passenger's sides, had a detachable steering wheel which could be affixed on either side as well as a full set of instruments on each side, the unused one being covered by a lovely walnut panel.</a:t>
            </a:r>
          </a:p>
          <a:p>
            <a:r>
              <a:rPr lang="en-US" sz="1200" dirty="0" smtClean="0"/>
              <a:t>A mechanism that automatically inflated the car </a:t>
            </a:r>
            <a:r>
              <a:rPr lang="en-US" sz="1200" dirty="0" err="1" smtClean="0"/>
              <a:t>tyres</a:t>
            </a:r>
            <a:r>
              <a:rPr lang="en-US" sz="1200" dirty="0" smtClean="0"/>
              <a:t> was described by BMW another year. In fact, they run a spoof advert every year.</a:t>
            </a:r>
          </a:p>
        </p:txBody>
      </p:sp>
    </p:spTree>
  </p:cSld>
  <p:clrMapOvr>
    <a:masterClrMapping/>
  </p:clrMapOvr>
  <p:transition>
    <p:pull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285728"/>
            <a:ext cx="8229600" cy="1143000"/>
          </a:xfrm>
        </p:spPr>
        <p:txBody>
          <a:bodyPr/>
          <a:lstStyle/>
          <a:p>
            <a:r>
              <a:rPr lang="pl-PL" dirty="0" err="1" smtClean="0"/>
              <a:t>April</a:t>
            </a:r>
            <a:r>
              <a:rPr lang="pl-PL" dirty="0" smtClean="0"/>
              <a:t> </a:t>
            </a:r>
            <a:r>
              <a:rPr lang="pl-PL" dirty="0" err="1" smtClean="0"/>
              <a:t>fool’s</a:t>
            </a:r>
            <a:r>
              <a:rPr lang="pl-PL" dirty="0" smtClean="0"/>
              <a:t> </a:t>
            </a:r>
            <a:r>
              <a:rPr lang="pl-PL" dirty="0" err="1" smtClean="0"/>
              <a:t>day</a:t>
            </a:r>
            <a:r>
              <a:rPr lang="pl-PL" dirty="0" smtClean="0"/>
              <a:t> </a:t>
            </a:r>
            <a:endParaRPr lang="pl-PL" dirty="0"/>
          </a:p>
        </p:txBody>
      </p:sp>
      <p:sp>
        <p:nvSpPr>
          <p:cNvPr id="3" name="Symbol zastępczy zawartości 2"/>
          <p:cNvSpPr>
            <a:spLocks noGrp="1"/>
          </p:cNvSpPr>
          <p:nvPr>
            <p:ph idx="1"/>
          </p:nvPr>
        </p:nvSpPr>
        <p:spPr>
          <a:xfrm>
            <a:off x="428596" y="1500174"/>
            <a:ext cx="8229600" cy="4389120"/>
          </a:xfrm>
        </p:spPr>
        <p:txBody>
          <a:bodyPr/>
          <a:lstStyle/>
          <a:p>
            <a:r>
              <a:rPr lang="en-US" b="1" dirty="0"/>
              <a:t>How to Trick Someone with a Kick Me </a:t>
            </a:r>
            <a:r>
              <a:rPr lang="en-US" b="1" dirty="0" smtClean="0"/>
              <a:t>Sign</a:t>
            </a:r>
            <a:endParaRPr lang="pl-PL" b="1" dirty="0" smtClean="0"/>
          </a:p>
          <a:p>
            <a:r>
              <a:rPr lang="pl-PL" sz="2000" dirty="0" smtClean="0"/>
              <a:t>1. </a:t>
            </a:r>
            <a:r>
              <a:rPr lang="en-US" sz="2000" dirty="0" smtClean="0"/>
              <a:t>Cut </a:t>
            </a:r>
            <a:r>
              <a:rPr lang="en-US" sz="2000" dirty="0"/>
              <a:t>a strip of paper out, thick and long enough to write "Kick Me" or any other goofy phrase on</a:t>
            </a:r>
            <a:r>
              <a:rPr lang="en-US" sz="2000" dirty="0" smtClean="0"/>
              <a:t>.</a:t>
            </a:r>
            <a:endParaRPr lang="pl-PL" sz="2000" dirty="0" smtClean="0"/>
          </a:p>
          <a:p>
            <a:r>
              <a:rPr lang="pl-PL" sz="2000" dirty="0" smtClean="0"/>
              <a:t>2. </a:t>
            </a:r>
            <a:r>
              <a:rPr lang="en-US" sz="2000" dirty="0" smtClean="0"/>
              <a:t>Curl </a:t>
            </a:r>
            <a:r>
              <a:rPr lang="en-US" sz="2000" dirty="0"/>
              <a:t>some tape so that it's sticky on both sides</a:t>
            </a:r>
          </a:p>
          <a:p>
            <a:r>
              <a:rPr lang="pl-PL" sz="2000" dirty="0" smtClean="0"/>
              <a:t>3.</a:t>
            </a:r>
            <a:r>
              <a:rPr lang="en-US" sz="2000" b="1" dirty="0"/>
              <a:t> </a:t>
            </a:r>
            <a:r>
              <a:rPr lang="en-US" sz="2000" dirty="0"/>
              <a:t>Put the sign on one side of the O-shaped piece of </a:t>
            </a:r>
            <a:r>
              <a:rPr lang="en-US" sz="2000" dirty="0" smtClean="0"/>
              <a:t>tape</a:t>
            </a:r>
            <a:r>
              <a:rPr lang="pl-PL" sz="2000" dirty="0" smtClean="0"/>
              <a:t>.</a:t>
            </a:r>
          </a:p>
          <a:p>
            <a:r>
              <a:rPr lang="pl-PL" sz="2000" dirty="0" smtClean="0"/>
              <a:t>4. </a:t>
            </a:r>
            <a:r>
              <a:rPr lang="en-US" sz="2000" dirty="0" smtClean="0"/>
              <a:t>Stick the tape on the back of someone</a:t>
            </a:r>
            <a:r>
              <a:rPr lang="pl-PL" sz="2000" dirty="0" smtClean="0"/>
              <a:t>.</a:t>
            </a:r>
          </a:p>
          <a:p>
            <a:endParaRPr lang="pl-PL" sz="2000" dirty="0"/>
          </a:p>
        </p:txBody>
      </p:sp>
      <p:pic>
        <p:nvPicPr>
          <p:cNvPr id="1026" name="Picture 2" descr="C:\Users\Mirek\Downloads\Businessman_with_kick_me_sign_on_his_back_IS179-006.jpg"/>
          <p:cNvPicPr>
            <a:picLocks noChangeAspect="1" noChangeArrowheads="1"/>
          </p:cNvPicPr>
          <p:nvPr/>
        </p:nvPicPr>
        <p:blipFill>
          <a:blip r:embed="rId2" cstate="print"/>
          <a:srcRect/>
          <a:stretch>
            <a:fillRect/>
          </a:stretch>
        </p:blipFill>
        <p:spPr bwMode="auto">
          <a:xfrm>
            <a:off x="3347864" y="3861048"/>
            <a:ext cx="1992973" cy="29969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3597055" y="2967335"/>
            <a:ext cx="194989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Easter</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plus/>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History</a:t>
            </a:r>
            <a:r>
              <a:rPr lang="pl-PL" dirty="0" smtClean="0"/>
              <a:t> of </a:t>
            </a:r>
            <a:r>
              <a:rPr lang="pl-PL" dirty="0" err="1" smtClean="0"/>
              <a:t>Easter</a:t>
            </a:r>
            <a:endParaRPr lang="pl-PL" dirty="0"/>
          </a:p>
        </p:txBody>
      </p:sp>
      <p:sp>
        <p:nvSpPr>
          <p:cNvPr id="3" name="Symbol zastępczy zawartości 2"/>
          <p:cNvSpPr>
            <a:spLocks noGrp="1"/>
          </p:cNvSpPr>
          <p:nvPr>
            <p:ph idx="1"/>
          </p:nvPr>
        </p:nvSpPr>
        <p:spPr/>
        <p:txBody>
          <a:bodyPr>
            <a:normAutofit fontScale="92500" lnSpcReduction="10000"/>
          </a:bodyPr>
          <a:lstStyle/>
          <a:p>
            <a:r>
              <a:rPr lang="en-US" b="1" dirty="0" smtClean="0">
                <a:solidFill>
                  <a:schemeClr val="tx1">
                    <a:lumMod val="95000"/>
                  </a:schemeClr>
                </a:solidFill>
              </a:rPr>
              <a:t>Catholic Church</a:t>
            </a:r>
            <a:r>
              <a:rPr lang="en-US" dirty="0" smtClean="0">
                <a:solidFill>
                  <a:schemeClr val="tx1">
                    <a:lumMod val="95000"/>
                  </a:schemeClr>
                </a:solidFill>
              </a:rPr>
              <a:t> usually celebrates </a:t>
            </a:r>
            <a:r>
              <a:rPr lang="en-US" b="1" dirty="0" smtClean="0">
                <a:solidFill>
                  <a:schemeClr val="tx1">
                    <a:lumMod val="95000"/>
                  </a:schemeClr>
                </a:solidFill>
              </a:rPr>
              <a:t>Easter in April</a:t>
            </a:r>
            <a:r>
              <a:rPr lang="en-US" dirty="0" smtClean="0">
                <a:solidFill>
                  <a:schemeClr val="tx1">
                    <a:lumMod val="95000"/>
                  </a:schemeClr>
                </a:solidFill>
              </a:rPr>
              <a:t>. It is the springtime Christian festival, a very specific period of time for all the believers. At Easter we celebrate </a:t>
            </a:r>
            <a:r>
              <a:rPr lang="en-US" b="1" dirty="0" smtClean="0">
                <a:solidFill>
                  <a:schemeClr val="tx1">
                    <a:lumMod val="95000"/>
                  </a:schemeClr>
                </a:solidFill>
              </a:rPr>
              <a:t>Christ’s Resurrection</a:t>
            </a:r>
            <a:r>
              <a:rPr lang="en-US" dirty="0" smtClean="0">
                <a:solidFill>
                  <a:schemeClr val="tx1">
                    <a:lumMod val="95000"/>
                  </a:schemeClr>
                </a:solidFill>
              </a:rPr>
              <a:t>,  and His victory over death and sin. Easter egg is a symbol of new life. On </a:t>
            </a:r>
            <a:r>
              <a:rPr lang="en-US" b="1" dirty="0" smtClean="0">
                <a:solidFill>
                  <a:schemeClr val="tx1">
                    <a:lumMod val="95000"/>
                  </a:schemeClr>
                </a:solidFill>
              </a:rPr>
              <a:t>Easter Sunday</a:t>
            </a:r>
            <a:r>
              <a:rPr lang="en-US" dirty="0" smtClean="0">
                <a:solidFill>
                  <a:schemeClr val="tx1">
                    <a:lumMod val="95000"/>
                  </a:schemeClr>
                </a:solidFill>
              </a:rPr>
              <a:t> we meet our relatives for a festive breakfast. Kids get the sweets </a:t>
            </a:r>
            <a:r>
              <a:rPr lang="en-US" b="1" dirty="0" smtClean="0">
                <a:solidFill>
                  <a:schemeClr val="tx1">
                    <a:lumMod val="95000"/>
                  </a:schemeClr>
                </a:solidFill>
              </a:rPr>
              <a:t>Easter Bunny</a:t>
            </a:r>
            <a:r>
              <a:rPr lang="en-US" dirty="0" smtClean="0">
                <a:solidFill>
                  <a:schemeClr val="tx1">
                    <a:lumMod val="95000"/>
                  </a:schemeClr>
                </a:solidFill>
              </a:rPr>
              <a:t> had left them, and sometimes look for chocolate eggs hidden in the house. People wish one another “Happy Easter” (“</a:t>
            </a:r>
            <a:r>
              <a:rPr lang="en-US" dirty="0" err="1" smtClean="0">
                <a:solidFill>
                  <a:schemeClr val="tx1">
                    <a:lumMod val="95000"/>
                  </a:schemeClr>
                </a:solidFill>
              </a:rPr>
              <a:t>Wesołego</a:t>
            </a:r>
            <a:r>
              <a:rPr lang="en-US" dirty="0" smtClean="0">
                <a:solidFill>
                  <a:schemeClr val="tx1">
                    <a:lumMod val="95000"/>
                  </a:schemeClr>
                </a:solidFill>
              </a:rPr>
              <a:t> </a:t>
            </a:r>
            <a:r>
              <a:rPr lang="en-US" dirty="0" err="1" smtClean="0">
                <a:solidFill>
                  <a:schemeClr val="tx1">
                    <a:lumMod val="95000"/>
                  </a:schemeClr>
                </a:solidFill>
              </a:rPr>
              <a:t>Alleluja</a:t>
            </a:r>
            <a:r>
              <a:rPr lang="en-US" dirty="0" smtClean="0">
                <a:solidFill>
                  <a:schemeClr val="tx1">
                    <a:lumMod val="95000"/>
                  </a:schemeClr>
                </a:solidFill>
              </a:rPr>
              <a:t>” in Poland) and have an occasion to talk together, too. </a:t>
            </a:r>
            <a:r>
              <a:rPr lang="en-US" b="1" dirty="0" smtClean="0">
                <a:solidFill>
                  <a:schemeClr val="tx1">
                    <a:lumMod val="95000"/>
                  </a:schemeClr>
                </a:solidFill>
              </a:rPr>
              <a:t>Easter Monday</a:t>
            </a:r>
            <a:r>
              <a:rPr lang="en-US" dirty="0" smtClean="0">
                <a:solidFill>
                  <a:schemeClr val="tx1">
                    <a:lumMod val="95000"/>
                  </a:schemeClr>
                </a:solidFill>
              </a:rPr>
              <a:t> is celebrated by the Poles only. That day everyone can expect to be drenched with water, at least once. Generally speaking,</a:t>
            </a:r>
            <a:r>
              <a:rPr lang="en-US" b="1" dirty="0" smtClean="0">
                <a:solidFill>
                  <a:schemeClr val="tx1">
                    <a:lumMod val="95000"/>
                  </a:schemeClr>
                </a:solidFill>
              </a:rPr>
              <a:t> Easter is a time of happiness and rebirth.</a:t>
            </a:r>
            <a:endParaRPr lang="pl-PL" b="1" dirty="0" smtClean="0">
              <a:solidFill>
                <a:schemeClr val="tx1">
                  <a:lumMod val="95000"/>
                </a:schemeClr>
              </a:solidFill>
            </a:endParaRPr>
          </a:p>
          <a:p>
            <a:endParaRPr lang="pl-PL" dirty="0"/>
          </a:p>
        </p:txBody>
      </p:sp>
    </p:spTree>
  </p:cSld>
  <p:clrMapOvr>
    <a:masterClrMapping/>
  </p:clrMapOvr>
  <p:transition>
    <p:diamon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r>
              <a:rPr lang="pl-PL" sz="3600" dirty="0" err="1" smtClean="0">
                <a:solidFill>
                  <a:schemeClr val="tx1">
                    <a:lumMod val="95000"/>
                  </a:schemeClr>
                </a:solidFill>
              </a:rPr>
              <a:t>Easter</a:t>
            </a:r>
            <a:r>
              <a:rPr lang="pl-PL" sz="3600" dirty="0" smtClean="0">
                <a:solidFill>
                  <a:schemeClr val="tx1">
                    <a:lumMod val="95000"/>
                  </a:schemeClr>
                </a:solidFill>
              </a:rPr>
              <a:t> </a:t>
            </a:r>
            <a:r>
              <a:rPr lang="pl-PL" sz="3600" dirty="0" err="1" smtClean="0">
                <a:solidFill>
                  <a:schemeClr val="tx1">
                    <a:lumMod val="95000"/>
                  </a:schemeClr>
                </a:solidFill>
              </a:rPr>
              <a:t>in</a:t>
            </a:r>
            <a:r>
              <a:rPr lang="pl-PL" sz="3600" dirty="0" smtClean="0">
                <a:solidFill>
                  <a:schemeClr val="tx1">
                    <a:lumMod val="95000"/>
                  </a:schemeClr>
                </a:solidFill>
              </a:rPr>
              <a:t> UK</a:t>
            </a:r>
            <a:endParaRPr lang="pl-PL" sz="3600" dirty="0">
              <a:solidFill>
                <a:schemeClr val="tx1">
                  <a:lumMod val="95000"/>
                </a:schemeClr>
              </a:solidFill>
            </a:endParaRPr>
          </a:p>
        </p:txBody>
      </p:sp>
      <p:sp>
        <p:nvSpPr>
          <p:cNvPr id="58371" name="Rectangle 3"/>
          <p:cNvSpPr>
            <a:spLocks noGrp="1" noRot="1" noChangeArrowheads="1"/>
          </p:cNvSpPr>
          <p:nvPr>
            <p:ph idx="1"/>
          </p:nvPr>
        </p:nvSpPr>
        <p:spPr/>
        <p:txBody>
          <a:bodyPr/>
          <a:lstStyle/>
          <a:p>
            <a:r>
              <a:rPr lang="en-US" sz="1600" dirty="0"/>
              <a:t>Easter in the UK is all about age-old customs, mind-boggling folklore and traditional feasts. The observance of Easter in the UK is not a recent phenomenon. In fact, it has been in vogue even before the pre-Christian times. In order to honor the Anglo Saxon goddess, </a:t>
            </a:r>
            <a:r>
              <a:rPr lang="en-US" sz="1600" dirty="0" err="1"/>
              <a:t>Eostre</a:t>
            </a:r>
            <a:r>
              <a:rPr lang="en-US" sz="1600" dirty="0"/>
              <a:t>, Easter was observed in England even before Christianity spread its roots all over the continent. Easter is a day, which is celebrated to commemorate the rising of the Christ. The Easter celebrations in England are quite unlike the way it is celebrated in other parts of the world. Lent marks the beginning of Easter celebrations in England that falls on Ash Wednesday. The last three days before the beginning of Lent is known as Shrovetide, which is marked by huge celebrations. The Easter celebration, which extends over a period of 40 days, is a low-key affair here since the British people like to limit their celebrations to extensive prayer sessions. Nevertheless, feasting, games, fun and egg-hunt does make for an important part of their Easter observance too. Easter customs like egg rolling, performing Pace Egg plays, Morris dancing and display of Easter bunny form the major attractions of Easter celebrations in the UK. Read below to know more about the Easter traditions in England.</a:t>
            </a:r>
            <a:endParaRPr lang="pl-PL" sz="1600" dirty="0"/>
          </a:p>
        </p:txBody>
      </p:sp>
    </p:spTree>
  </p:cSld>
  <p:clrMapOvr>
    <a:masterClrMapping/>
  </p:clrMapOvr>
  <p:transition>
    <p:strips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lstStyle/>
          <a:p>
            <a:r>
              <a:rPr lang="pl-PL" sz="3600" dirty="0" err="1" smtClean="0">
                <a:solidFill>
                  <a:schemeClr val="tx1">
                    <a:lumMod val="95000"/>
                  </a:schemeClr>
                </a:solidFill>
              </a:rPr>
              <a:t>Simmel</a:t>
            </a:r>
            <a:r>
              <a:rPr lang="pl-PL" sz="3600" dirty="0" smtClean="0">
                <a:solidFill>
                  <a:schemeClr val="tx1">
                    <a:lumMod val="95000"/>
                  </a:schemeClr>
                </a:solidFill>
              </a:rPr>
              <a:t> </a:t>
            </a:r>
            <a:r>
              <a:rPr lang="pl-PL" sz="3600" dirty="0" err="1" smtClean="0">
                <a:solidFill>
                  <a:schemeClr val="tx1">
                    <a:lumMod val="95000"/>
                  </a:schemeClr>
                </a:solidFill>
              </a:rPr>
              <a:t>Cake’s</a:t>
            </a:r>
            <a:r>
              <a:rPr lang="pl-PL" sz="3600" dirty="0" smtClean="0">
                <a:solidFill>
                  <a:schemeClr val="tx1">
                    <a:lumMod val="95000"/>
                  </a:schemeClr>
                </a:solidFill>
              </a:rPr>
              <a:t> </a:t>
            </a:r>
            <a:r>
              <a:rPr lang="pl-PL" sz="3600" dirty="0" err="1" smtClean="0">
                <a:solidFill>
                  <a:schemeClr val="tx1">
                    <a:lumMod val="95000"/>
                  </a:schemeClr>
                </a:solidFill>
              </a:rPr>
              <a:t>recipe</a:t>
            </a:r>
            <a:r>
              <a:rPr lang="pl-PL" sz="3600" dirty="0" smtClean="0">
                <a:solidFill>
                  <a:schemeClr val="tx1">
                    <a:lumMod val="95000"/>
                  </a:schemeClr>
                </a:solidFill>
              </a:rPr>
              <a:t>.</a:t>
            </a:r>
            <a:endParaRPr lang="pl-PL" sz="3600" dirty="0">
              <a:solidFill>
                <a:schemeClr val="tx1">
                  <a:lumMod val="95000"/>
                </a:schemeClr>
              </a:solidFill>
            </a:endParaRPr>
          </a:p>
        </p:txBody>
      </p:sp>
      <p:sp>
        <p:nvSpPr>
          <p:cNvPr id="63491" name="Rectangle 3"/>
          <p:cNvSpPr>
            <a:spLocks noGrp="1" noRot="1" noChangeArrowheads="1"/>
          </p:cNvSpPr>
          <p:nvPr>
            <p:ph type="body" sz="half" idx="1"/>
          </p:nvPr>
        </p:nvSpPr>
        <p:spPr/>
        <p:txBody>
          <a:bodyPr>
            <a:normAutofit fontScale="92500" lnSpcReduction="10000"/>
          </a:bodyPr>
          <a:lstStyle/>
          <a:p>
            <a:r>
              <a:rPr lang="pl-PL" sz="1500" dirty="0"/>
              <a:t>3/4 cup </a:t>
            </a:r>
            <a:r>
              <a:rPr lang="pl-PL" sz="1500" dirty="0" err="1"/>
              <a:t>warm</a:t>
            </a:r>
            <a:r>
              <a:rPr lang="pl-PL" sz="1500" dirty="0"/>
              <a:t> </a:t>
            </a:r>
            <a:r>
              <a:rPr lang="pl-PL" sz="1500" dirty="0" err="1"/>
              <a:t>water</a:t>
            </a:r>
            <a:r>
              <a:rPr lang="pl-PL" sz="1500" dirty="0"/>
              <a:t> (110 </a:t>
            </a:r>
            <a:r>
              <a:rPr lang="pl-PL" sz="1500" dirty="0" err="1"/>
              <a:t>degrees</a:t>
            </a:r>
            <a:r>
              <a:rPr lang="pl-PL" sz="1500" dirty="0"/>
              <a:t> F/45 </a:t>
            </a:r>
            <a:r>
              <a:rPr lang="pl-PL" sz="1500" dirty="0" err="1"/>
              <a:t>degrees</a:t>
            </a:r>
            <a:r>
              <a:rPr lang="pl-PL" sz="1500" dirty="0"/>
              <a:t> C)</a:t>
            </a:r>
          </a:p>
          <a:p>
            <a:r>
              <a:rPr lang="pl-PL" sz="1500" dirty="0"/>
              <a:t>3 </a:t>
            </a:r>
            <a:r>
              <a:rPr lang="pl-PL" sz="1500" dirty="0" err="1"/>
              <a:t>tablespoons</a:t>
            </a:r>
            <a:r>
              <a:rPr lang="pl-PL" sz="1500" dirty="0"/>
              <a:t> </a:t>
            </a:r>
            <a:r>
              <a:rPr lang="pl-PL" sz="1500" dirty="0" err="1"/>
              <a:t>butter</a:t>
            </a:r>
            <a:endParaRPr lang="pl-PL" sz="1500" dirty="0"/>
          </a:p>
          <a:p>
            <a:r>
              <a:rPr lang="pl-PL" sz="1500" dirty="0"/>
              <a:t>1 </a:t>
            </a:r>
            <a:r>
              <a:rPr lang="pl-PL" sz="1500" dirty="0" err="1"/>
              <a:t>tablespoon</a:t>
            </a:r>
            <a:r>
              <a:rPr lang="pl-PL" sz="1500" dirty="0"/>
              <a:t> instant </a:t>
            </a:r>
            <a:r>
              <a:rPr lang="pl-PL" sz="1500" dirty="0" err="1"/>
              <a:t>powdered</a:t>
            </a:r>
            <a:r>
              <a:rPr lang="pl-PL" sz="1500" dirty="0"/>
              <a:t> </a:t>
            </a:r>
            <a:r>
              <a:rPr lang="pl-PL" sz="1500" dirty="0" err="1"/>
              <a:t>milk</a:t>
            </a:r>
            <a:endParaRPr lang="pl-PL" sz="1500" dirty="0"/>
          </a:p>
          <a:p>
            <a:r>
              <a:rPr lang="pl-PL" sz="1500" dirty="0"/>
              <a:t>1/4 cup </a:t>
            </a:r>
            <a:r>
              <a:rPr lang="pl-PL" sz="1500" dirty="0" err="1"/>
              <a:t>white</a:t>
            </a:r>
            <a:r>
              <a:rPr lang="pl-PL" sz="1500" dirty="0"/>
              <a:t> </a:t>
            </a:r>
            <a:r>
              <a:rPr lang="pl-PL" sz="1500" dirty="0" err="1"/>
              <a:t>sugar</a:t>
            </a:r>
            <a:endParaRPr lang="pl-PL" sz="1500" dirty="0"/>
          </a:p>
          <a:p>
            <a:r>
              <a:rPr lang="pl-PL" sz="1500" dirty="0"/>
              <a:t>3/8 </a:t>
            </a:r>
            <a:r>
              <a:rPr lang="pl-PL" sz="1500" dirty="0" err="1"/>
              <a:t>teaspoon</a:t>
            </a:r>
            <a:r>
              <a:rPr lang="pl-PL" sz="1500" dirty="0"/>
              <a:t> salt</a:t>
            </a:r>
          </a:p>
          <a:p>
            <a:r>
              <a:rPr lang="pl-PL" sz="1500" dirty="0"/>
              <a:t>1 </a:t>
            </a:r>
            <a:r>
              <a:rPr lang="pl-PL" sz="1500" dirty="0" err="1"/>
              <a:t>egg</a:t>
            </a:r>
            <a:endParaRPr lang="pl-PL" sz="1500" dirty="0"/>
          </a:p>
          <a:p>
            <a:r>
              <a:rPr lang="pl-PL" sz="1500" dirty="0"/>
              <a:t>1 </a:t>
            </a:r>
            <a:r>
              <a:rPr lang="pl-PL" sz="1500" dirty="0" err="1"/>
              <a:t>egg</a:t>
            </a:r>
            <a:r>
              <a:rPr lang="pl-PL" sz="1500" dirty="0"/>
              <a:t> </a:t>
            </a:r>
            <a:r>
              <a:rPr lang="pl-PL" sz="1500" dirty="0" err="1"/>
              <a:t>white</a:t>
            </a:r>
            <a:endParaRPr lang="pl-PL" sz="1500" dirty="0"/>
          </a:p>
          <a:p>
            <a:r>
              <a:rPr lang="pl-PL" sz="1500" dirty="0"/>
              <a:t>3 </a:t>
            </a:r>
            <a:r>
              <a:rPr lang="pl-PL" sz="1500" dirty="0" err="1"/>
              <a:t>cups</a:t>
            </a:r>
            <a:r>
              <a:rPr lang="pl-PL" sz="1500" dirty="0"/>
              <a:t> </a:t>
            </a:r>
            <a:r>
              <a:rPr lang="pl-PL" sz="1500" dirty="0" err="1"/>
              <a:t>all-purpose</a:t>
            </a:r>
            <a:r>
              <a:rPr lang="pl-PL" sz="1500" dirty="0"/>
              <a:t> </a:t>
            </a:r>
            <a:r>
              <a:rPr lang="pl-PL" sz="1500" dirty="0" err="1"/>
              <a:t>flour</a:t>
            </a:r>
            <a:endParaRPr lang="pl-PL" sz="1500" dirty="0"/>
          </a:p>
          <a:p>
            <a:r>
              <a:rPr lang="pl-PL" sz="1500" dirty="0"/>
              <a:t>1 </a:t>
            </a:r>
            <a:r>
              <a:rPr lang="pl-PL" sz="1500" dirty="0" err="1"/>
              <a:t>tablespoon</a:t>
            </a:r>
            <a:r>
              <a:rPr lang="pl-PL" sz="1500" dirty="0"/>
              <a:t> </a:t>
            </a:r>
            <a:r>
              <a:rPr lang="pl-PL" sz="1500" dirty="0" err="1"/>
              <a:t>active</a:t>
            </a:r>
            <a:r>
              <a:rPr lang="pl-PL" sz="1500" dirty="0"/>
              <a:t> </a:t>
            </a:r>
            <a:r>
              <a:rPr lang="pl-PL" sz="1500" dirty="0" err="1"/>
              <a:t>dry</a:t>
            </a:r>
            <a:r>
              <a:rPr lang="pl-PL" sz="1500" dirty="0"/>
              <a:t> </a:t>
            </a:r>
            <a:r>
              <a:rPr lang="pl-PL" sz="1500" dirty="0" err="1"/>
              <a:t>yeast</a:t>
            </a:r>
            <a:endParaRPr lang="pl-PL" sz="1500" dirty="0"/>
          </a:p>
          <a:p>
            <a:r>
              <a:rPr lang="pl-PL" sz="1500" dirty="0"/>
              <a:t>3/4 cup </a:t>
            </a:r>
            <a:r>
              <a:rPr lang="pl-PL" sz="1500" dirty="0" err="1"/>
              <a:t>dried</a:t>
            </a:r>
            <a:r>
              <a:rPr lang="pl-PL" sz="1500" dirty="0"/>
              <a:t> </a:t>
            </a:r>
            <a:r>
              <a:rPr lang="pl-PL" sz="1500" dirty="0" err="1"/>
              <a:t>currants</a:t>
            </a:r>
            <a:endParaRPr lang="pl-PL" sz="1500" dirty="0"/>
          </a:p>
          <a:p>
            <a:r>
              <a:rPr lang="pl-PL" sz="1500" dirty="0"/>
              <a:t>1 </a:t>
            </a:r>
            <a:r>
              <a:rPr lang="pl-PL" sz="1500" dirty="0" err="1"/>
              <a:t>teaspoon</a:t>
            </a:r>
            <a:r>
              <a:rPr lang="pl-PL" sz="1500" dirty="0"/>
              <a:t> </a:t>
            </a:r>
            <a:r>
              <a:rPr lang="pl-PL" sz="1500" dirty="0" err="1"/>
              <a:t>ground</a:t>
            </a:r>
            <a:r>
              <a:rPr lang="pl-PL" sz="1500" dirty="0"/>
              <a:t> </a:t>
            </a:r>
            <a:r>
              <a:rPr lang="pl-PL" sz="1500" dirty="0" err="1"/>
              <a:t>cinnamon</a:t>
            </a:r>
            <a:endParaRPr lang="pl-PL" sz="1500" dirty="0"/>
          </a:p>
          <a:p>
            <a:r>
              <a:rPr lang="pl-PL" sz="1500" dirty="0"/>
              <a:t>1 </a:t>
            </a:r>
            <a:r>
              <a:rPr lang="pl-PL" sz="1500" dirty="0" err="1"/>
              <a:t>egg</a:t>
            </a:r>
            <a:r>
              <a:rPr lang="pl-PL" sz="1500" dirty="0"/>
              <a:t> </a:t>
            </a:r>
            <a:r>
              <a:rPr lang="pl-PL" sz="1500" dirty="0" err="1"/>
              <a:t>yolk</a:t>
            </a:r>
            <a:endParaRPr lang="pl-PL" sz="1500" dirty="0"/>
          </a:p>
          <a:p>
            <a:r>
              <a:rPr lang="pl-PL" sz="1500" dirty="0"/>
              <a:t>2 </a:t>
            </a:r>
            <a:r>
              <a:rPr lang="pl-PL" sz="1500" dirty="0" err="1"/>
              <a:t>tablespoons</a:t>
            </a:r>
            <a:r>
              <a:rPr lang="pl-PL" sz="1500" dirty="0"/>
              <a:t> </a:t>
            </a:r>
            <a:r>
              <a:rPr lang="pl-PL" sz="1500" dirty="0" err="1"/>
              <a:t>water</a:t>
            </a:r>
            <a:endParaRPr lang="pl-PL" sz="1500" dirty="0"/>
          </a:p>
          <a:p>
            <a:r>
              <a:rPr lang="pl-PL" sz="1500" dirty="0"/>
              <a:t>1/2 cup </a:t>
            </a:r>
            <a:r>
              <a:rPr lang="pl-PL" sz="1500" dirty="0" err="1"/>
              <a:t>confectioners</a:t>
            </a:r>
            <a:r>
              <a:rPr lang="pl-PL" sz="1500" dirty="0"/>
              <a:t>' </a:t>
            </a:r>
            <a:r>
              <a:rPr lang="pl-PL" sz="1500" dirty="0" err="1"/>
              <a:t>sugar</a:t>
            </a:r>
            <a:endParaRPr lang="pl-PL" sz="1500" dirty="0"/>
          </a:p>
          <a:p>
            <a:r>
              <a:rPr lang="pl-PL" sz="1500" dirty="0"/>
              <a:t>1/4 </a:t>
            </a:r>
            <a:r>
              <a:rPr lang="pl-PL" sz="1500" dirty="0" err="1"/>
              <a:t>teaspoon</a:t>
            </a:r>
            <a:r>
              <a:rPr lang="pl-PL" sz="1500" dirty="0"/>
              <a:t> </a:t>
            </a:r>
            <a:r>
              <a:rPr lang="pl-PL" sz="1500" dirty="0" err="1"/>
              <a:t>vanilla</a:t>
            </a:r>
            <a:r>
              <a:rPr lang="pl-PL" sz="1500" dirty="0"/>
              <a:t> </a:t>
            </a:r>
            <a:r>
              <a:rPr lang="pl-PL" sz="1500" dirty="0" err="1"/>
              <a:t>extract</a:t>
            </a:r>
            <a:endParaRPr lang="pl-PL" sz="1500" dirty="0"/>
          </a:p>
          <a:p>
            <a:r>
              <a:rPr lang="pl-PL" sz="1500" dirty="0"/>
              <a:t>2 </a:t>
            </a:r>
            <a:r>
              <a:rPr lang="pl-PL" sz="1500" dirty="0" err="1"/>
              <a:t>teaspoons</a:t>
            </a:r>
            <a:r>
              <a:rPr lang="pl-PL" sz="1500" dirty="0"/>
              <a:t> </a:t>
            </a:r>
            <a:r>
              <a:rPr lang="pl-PL" sz="1500" dirty="0" err="1"/>
              <a:t>milk</a:t>
            </a:r>
            <a:endParaRPr lang="pl-PL" sz="1500" dirty="0"/>
          </a:p>
        </p:txBody>
      </p:sp>
      <p:sp>
        <p:nvSpPr>
          <p:cNvPr id="63497" name="Rectangle 9"/>
          <p:cNvSpPr>
            <a:spLocks noGrp="1" noRot="1" noChangeArrowheads="1"/>
          </p:cNvSpPr>
          <p:nvPr>
            <p:ph sz="half" idx="2"/>
          </p:nvPr>
        </p:nvSpPr>
        <p:spPr/>
        <p:txBody>
          <a:bodyPr>
            <a:normAutofit fontScale="92500" lnSpcReduction="10000"/>
          </a:bodyPr>
          <a:lstStyle/>
          <a:p>
            <a:r>
              <a:rPr lang="pl-PL" sz="1450" dirty="0" smtClean="0"/>
              <a:t>1.</a:t>
            </a:r>
            <a:r>
              <a:rPr lang="en-US" sz="1450" dirty="0"/>
              <a:t> Put warm water, butter, skim milk powder, 1/4 cup sugar, salt, egg, egg white, flour, and yeast in bread maker and start on dough program.</a:t>
            </a:r>
          </a:p>
          <a:p>
            <a:r>
              <a:rPr lang="en-US" sz="1450" dirty="0"/>
              <a:t>When 5 minutes of kneading are left, add currants and cinnamon. Leave in machine till double.</a:t>
            </a:r>
          </a:p>
          <a:p>
            <a:r>
              <a:rPr lang="en-US" sz="1450" dirty="0"/>
              <a:t>Punch down on floured surface, cover, and let rest 10 minutes.</a:t>
            </a:r>
          </a:p>
          <a:p>
            <a:r>
              <a:rPr lang="en-US" sz="1450" dirty="0"/>
              <a:t>Shape into 12 balls and place in a greased 9 x 12 inch pan. Cover and let rise in a warm place till double, about 35-40 minutes.</a:t>
            </a:r>
          </a:p>
          <a:p>
            <a:r>
              <a:rPr lang="en-US" sz="1450" dirty="0"/>
              <a:t>Mix egg yolk and 2 tablespoons water. Brush on balls.</a:t>
            </a:r>
          </a:p>
          <a:p>
            <a:r>
              <a:rPr lang="en-US" sz="1450" dirty="0"/>
              <a:t>Bake at </a:t>
            </a:r>
            <a:r>
              <a:rPr lang="en-US" sz="1450" dirty="0" smtClean="0"/>
              <a:t>190 </a:t>
            </a:r>
            <a:r>
              <a:rPr lang="en-US" sz="1450" dirty="0"/>
              <a:t>degrees </a:t>
            </a:r>
            <a:r>
              <a:rPr lang="en-US" sz="1450" dirty="0" smtClean="0"/>
              <a:t>C </a:t>
            </a:r>
            <a:r>
              <a:rPr lang="en-US" sz="1450" dirty="0"/>
              <a:t>for 20 minutes. Remove from pan immediately and cool on wire rack.</a:t>
            </a:r>
          </a:p>
          <a:p>
            <a:r>
              <a:rPr lang="en-US" sz="1450" dirty="0"/>
              <a:t>To make crosses: mix together confectioners' sugar, vanilla, and milk. Brush an X on each cooled bun.</a:t>
            </a:r>
          </a:p>
          <a:p>
            <a:endParaRPr lang="pl-PL" sz="1450" dirty="0"/>
          </a:p>
        </p:txBody>
      </p:sp>
    </p:spTree>
  </p:cSld>
  <p:clrMapOvr>
    <a:masterClrMapping/>
  </p:clrMapOvr>
  <p:transition>
    <p:circl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2158330" y="2967335"/>
            <a:ext cx="482734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 </a:t>
            </a: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George’s</a:t>
            </a: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pl-PL" dirty="0" smtClean="0"/>
              <a:t>St George's Day</a:t>
            </a:r>
            <a:br>
              <a:rPr lang="pl-PL" dirty="0" smtClean="0"/>
            </a:br>
            <a:r>
              <a:rPr lang="pl-PL" dirty="0" smtClean="0"/>
              <a:t>History</a:t>
            </a:r>
            <a:endParaRPr lang="pl-PL" dirty="0"/>
          </a:p>
        </p:txBody>
      </p:sp>
      <p:sp>
        <p:nvSpPr>
          <p:cNvPr id="5" name="Content Placeholder 4"/>
          <p:cNvSpPr>
            <a:spLocks noGrp="1"/>
          </p:cNvSpPr>
          <p:nvPr>
            <p:ph idx="1"/>
          </p:nvPr>
        </p:nvSpPr>
        <p:spPr/>
        <p:txBody>
          <a:bodyPr>
            <a:normAutofit fontScale="40000" lnSpcReduction="20000"/>
          </a:bodyPr>
          <a:lstStyle/>
          <a:p>
            <a:r>
              <a:rPr lang="en-US" sz="3400" dirty="0" smtClean="0"/>
              <a:t>The earliest documented mention of St George in England comes from the venerable Bede (c. 673–735). He is also mentioned in ninth-century liturgy used at Durham Cathedral The will of Alfred the Great is said to refer to the saint, in a reference to the church of Fordington, Dorset. Certainly at Fordington a stone over the south door records the miraculous appearance of St George to lead crusaders into battle. Early (c 10th century) dedications of churches to St George are noted in England, for example at Fordingham, Dorset, at Thetford, Southwark and Doncaster. In 1222 The Synod of Oxford declared St. George's Day a feast day in the kingdom of England. Edward III (1327–1377) put his Order of the Garter (founded c. 1348) under the banner of St. George. This order is still the foremost order of knighthood in England and St George's Chapel at Windsor Castle was built by Edward IV and Henry VII in honour of the order. The badge of the Order shows Saint George on horseback slaying the dragon. Froissart observed the English invoking St. George as a battle cry on several occasions during the Hundred Years' War (1337–1453). Certain English soldiers displayed the pennon of St Georg</a:t>
            </a:r>
            <a:r>
              <a:rPr lang="pl-PL" sz="3400" dirty="0"/>
              <a:t>.</a:t>
            </a:r>
            <a:r>
              <a:rPr lang="en-US" sz="3400" dirty="0" smtClean="0"/>
              <a:t> In his play Henry V, William Shakespeare famously invokes the Saint at Harfleur prior to the battle of Agincourt (1415): "Follow your spirit, and upon this charge Cry 'God for Harry, England, and Saint George!'" At Agincourt many believed they saw him fighting on the English side.</a:t>
            </a:r>
            <a:endParaRPr lang="pl-PL" sz="3400" dirty="0" smtClean="0"/>
          </a:p>
          <a:p>
            <a:r>
              <a:rPr lang="en-US" sz="3400" dirty="0" smtClean="0"/>
              <a:t>St George's Day was a major feast and national holiday in England on a par with Christmas from the early 15th century. The Cross of St George was flown in 1497 by John Cabot on his voyage to discover Newfoundland and later by Sir Francis Drake and Sir Walter Raleigh. In 1620 it was the flag that was flown by the Mayflower when the Pilgrim Fathers arrived in Plymouth Massachusetts</a:t>
            </a:r>
            <a:r>
              <a:rPr lang="pl-PL" baseline="30000" dirty="0"/>
              <a:t>.</a:t>
            </a:r>
            <a:endParaRPr lang="pl-PL" dirty="0"/>
          </a:p>
        </p:txBody>
      </p:sp>
    </p:spTree>
  </p:cSld>
  <p:clrMapOvr>
    <a:masterClrMapping/>
  </p:clrMapOvr>
  <p:transition>
    <p:pull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New </a:t>
            </a:r>
            <a:r>
              <a:rPr lang="pl-PL" dirty="0" err="1" smtClean="0"/>
              <a:t>Year’s</a:t>
            </a:r>
            <a:r>
              <a:rPr lang="pl-PL" dirty="0" smtClean="0"/>
              <a:t> </a:t>
            </a:r>
            <a:r>
              <a:rPr lang="pl-PL" dirty="0" err="1" smtClean="0"/>
              <a:t>Eve</a:t>
            </a:r>
            <a:endParaRPr lang="pl-PL" dirty="0"/>
          </a:p>
        </p:txBody>
      </p:sp>
      <p:sp>
        <p:nvSpPr>
          <p:cNvPr id="3" name="Symbol zastępczy zawartości 2"/>
          <p:cNvSpPr>
            <a:spLocks noGrp="1"/>
          </p:cNvSpPr>
          <p:nvPr>
            <p:ph idx="1"/>
          </p:nvPr>
        </p:nvSpPr>
        <p:spPr/>
        <p:txBody>
          <a:bodyPr>
            <a:normAutofit fontScale="32500" lnSpcReduction="20000"/>
          </a:bodyPr>
          <a:lstStyle/>
          <a:p>
            <a:pPr>
              <a:buNone/>
            </a:pPr>
            <a:r>
              <a:rPr lang="pl-PL" sz="5500" dirty="0" smtClean="0"/>
              <a:t>       New </a:t>
            </a:r>
            <a:r>
              <a:rPr lang="pl-PL" sz="5500" dirty="0" err="1" smtClean="0"/>
              <a:t>Year’s</a:t>
            </a:r>
            <a:r>
              <a:rPr lang="pl-PL" sz="5500" dirty="0" smtClean="0"/>
              <a:t> </a:t>
            </a:r>
            <a:r>
              <a:rPr lang="pl-PL" sz="5500" dirty="0" err="1" smtClean="0"/>
              <a:t>Eve</a:t>
            </a:r>
            <a:r>
              <a:rPr lang="pl-PL" sz="5500" dirty="0" smtClean="0"/>
              <a:t> </a:t>
            </a:r>
            <a:r>
              <a:rPr lang="pl-PL" sz="5500" dirty="0" err="1" smtClean="0"/>
              <a:t>is</a:t>
            </a:r>
            <a:r>
              <a:rPr lang="pl-PL" sz="5500" dirty="0" smtClean="0"/>
              <a:t> on 31 </a:t>
            </a:r>
            <a:r>
              <a:rPr lang="pl-PL" sz="5500" dirty="0" err="1" smtClean="0"/>
              <a:t>December</a:t>
            </a:r>
            <a:r>
              <a:rPr lang="pl-PL" sz="5500" dirty="0" smtClean="0"/>
              <a:t>, </a:t>
            </a:r>
            <a:r>
              <a:rPr lang="pl-PL" sz="5500" dirty="0" err="1" smtClean="0"/>
              <a:t>the</a:t>
            </a:r>
            <a:r>
              <a:rPr lang="pl-PL" sz="5500" dirty="0" smtClean="0"/>
              <a:t> </a:t>
            </a:r>
            <a:r>
              <a:rPr lang="pl-PL" sz="5500" dirty="0" err="1" smtClean="0"/>
              <a:t>last</a:t>
            </a:r>
            <a:r>
              <a:rPr lang="pl-PL" sz="5500" dirty="0" smtClean="0"/>
              <a:t> </a:t>
            </a:r>
            <a:r>
              <a:rPr lang="pl-PL" sz="5500" dirty="0" err="1" smtClean="0"/>
              <a:t>day</a:t>
            </a:r>
            <a:r>
              <a:rPr lang="pl-PL" sz="5500" dirty="0" smtClean="0"/>
              <a:t> </a:t>
            </a:r>
            <a:r>
              <a:rPr lang="pl-PL" sz="5500" dirty="0" err="1" smtClean="0"/>
              <a:t>before</a:t>
            </a:r>
            <a:r>
              <a:rPr lang="pl-PL" sz="5500" dirty="0" smtClean="0"/>
              <a:t> </a:t>
            </a:r>
            <a:r>
              <a:rPr lang="pl-PL" sz="5500" dirty="0" err="1" smtClean="0"/>
              <a:t>the</a:t>
            </a:r>
            <a:r>
              <a:rPr lang="pl-PL" sz="5500" dirty="0" smtClean="0"/>
              <a:t> New </a:t>
            </a:r>
            <a:r>
              <a:rPr lang="pl-PL" sz="5500" dirty="0" err="1" smtClean="0"/>
              <a:t>Year</a:t>
            </a:r>
            <a:r>
              <a:rPr lang="pl-PL" sz="5500" dirty="0" smtClean="0"/>
              <a:t> </a:t>
            </a:r>
            <a:r>
              <a:rPr lang="pl-PL" sz="5500" dirty="0" err="1" smtClean="0"/>
              <a:t>begins</a:t>
            </a:r>
            <a:r>
              <a:rPr lang="pl-PL" sz="5500" dirty="0" smtClean="0"/>
              <a:t>. In many </a:t>
            </a:r>
            <a:r>
              <a:rPr lang="pl-PL" sz="5500" dirty="0" err="1" smtClean="0"/>
              <a:t>places</a:t>
            </a:r>
            <a:r>
              <a:rPr lang="pl-PL" sz="5500" dirty="0" smtClean="0"/>
              <a:t>, </a:t>
            </a:r>
            <a:r>
              <a:rPr lang="pl-PL" sz="5500" dirty="0" err="1" smtClean="0"/>
              <a:t>people</a:t>
            </a:r>
            <a:r>
              <a:rPr lang="pl-PL" sz="5500" dirty="0" smtClean="0"/>
              <a:t> go to </a:t>
            </a:r>
            <a:r>
              <a:rPr lang="pl-PL" sz="5500" dirty="0" err="1" smtClean="0"/>
              <a:t>parties</a:t>
            </a:r>
            <a:r>
              <a:rPr lang="pl-PL" sz="5500" dirty="0" smtClean="0"/>
              <a:t> </a:t>
            </a:r>
            <a:r>
              <a:rPr lang="pl-PL" sz="5500" dirty="0" err="1" smtClean="0"/>
              <a:t>or</a:t>
            </a:r>
            <a:r>
              <a:rPr lang="pl-PL" sz="5500" dirty="0" smtClean="0"/>
              <a:t> </a:t>
            </a:r>
            <a:r>
              <a:rPr lang="pl-PL" sz="5500" dirty="0" err="1" smtClean="0"/>
              <a:t>restaurant</a:t>
            </a:r>
            <a:r>
              <a:rPr lang="pl-PL" sz="5500" dirty="0" smtClean="0"/>
              <a:t> </a:t>
            </a:r>
            <a:r>
              <a:rPr lang="pl-PL" sz="5500" dirty="0" err="1" smtClean="0"/>
              <a:t>with</a:t>
            </a:r>
            <a:r>
              <a:rPr lang="pl-PL" sz="5500" dirty="0" smtClean="0"/>
              <a:t> </a:t>
            </a:r>
            <a:r>
              <a:rPr lang="pl-PL" sz="5500" dirty="0" err="1" smtClean="0"/>
              <a:t>friends</a:t>
            </a:r>
            <a:r>
              <a:rPr lang="pl-PL" sz="5500" dirty="0" smtClean="0"/>
              <a:t> </a:t>
            </a:r>
            <a:r>
              <a:rPr lang="pl-PL" sz="5500" dirty="0" err="1" smtClean="0"/>
              <a:t>in</a:t>
            </a:r>
            <a:r>
              <a:rPr lang="pl-PL" sz="5500" dirty="0" smtClean="0"/>
              <a:t> </a:t>
            </a:r>
            <a:r>
              <a:rPr lang="pl-PL" sz="5500" dirty="0" err="1" smtClean="0"/>
              <a:t>the</a:t>
            </a:r>
            <a:r>
              <a:rPr lang="pl-PL" sz="5500" dirty="0" smtClean="0"/>
              <a:t> </a:t>
            </a:r>
            <a:r>
              <a:rPr lang="pl-PL" sz="5500" dirty="0" err="1" smtClean="0"/>
              <a:t>evening</a:t>
            </a:r>
            <a:r>
              <a:rPr lang="pl-PL" sz="5500" dirty="0" smtClean="0"/>
              <a:t>. </a:t>
            </a:r>
            <a:r>
              <a:rPr lang="pl-PL" sz="5500" dirty="0" err="1" smtClean="0"/>
              <a:t>Sometimes</a:t>
            </a:r>
            <a:r>
              <a:rPr lang="pl-PL" sz="5500" dirty="0" smtClean="0"/>
              <a:t> </a:t>
            </a:r>
            <a:r>
              <a:rPr lang="pl-PL" sz="5500" dirty="0" err="1" smtClean="0"/>
              <a:t>they</a:t>
            </a:r>
            <a:r>
              <a:rPr lang="pl-PL" sz="5500" dirty="0" smtClean="0"/>
              <a:t> </a:t>
            </a:r>
            <a:r>
              <a:rPr lang="pl-PL" sz="5500" dirty="0" err="1" smtClean="0"/>
              <a:t>meet</a:t>
            </a:r>
            <a:r>
              <a:rPr lang="pl-PL" sz="5500" dirty="0" smtClean="0"/>
              <a:t> </a:t>
            </a:r>
            <a:r>
              <a:rPr lang="pl-PL" sz="5500" dirty="0" err="1" smtClean="0"/>
              <a:t>outside</a:t>
            </a:r>
            <a:r>
              <a:rPr lang="pl-PL" sz="5500" dirty="0" smtClean="0"/>
              <a:t>: </a:t>
            </a:r>
            <a:r>
              <a:rPr lang="pl-PL" sz="5500" dirty="0" err="1" smtClean="0"/>
              <a:t>in</a:t>
            </a:r>
            <a:r>
              <a:rPr lang="pl-PL" sz="5500" dirty="0" smtClean="0"/>
              <a:t> New York, </a:t>
            </a:r>
            <a:r>
              <a:rPr lang="pl-PL" sz="5500" dirty="0" err="1" smtClean="0"/>
              <a:t>thousands</a:t>
            </a:r>
            <a:r>
              <a:rPr lang="pl-PL" sz="5500" dirty="0" smtClean="0"/>
              <a:t> of </a:t>
            </a:r>
            <a:r>
              <a:rPr lang="pl-PL" sz="5500" dirty="0" err="1" smtClean="0"/>
              <a:t>people</a:t>
            </a:r>
            <a:r>
              <a:rPr lang="pl-PL" sz="5500" dirty="0" smtClean="0"/>
              <a:t> go to Times </a:t>
            </a:r>
            <a:r>
              <a:rPr lang="pl-PL" sz="5500" dirty="0" err="1" smtClean="0"/>
              <a:t>Square</a:t>
            </a:r>
            <a:r>
              <a:rPr lang="pl-PL" sz="5500" dirty="0" smtClean="0"/>
              <a:t>; </a:t>
            </a:r>
            <a:r>
              <a:rPr lang="pl-PL" sz="5500" dirty="0" err="1" smtClean="0"/>
              <a:t>in</a:t>
            </a:r>
            <a:r>
              <a:rPr lang="pl-PL" sz="5500" dirty="0" smtClean="0"/>
              <a:t> Sydney </a:t>
            </a:r>
            <a:r>
              <a:rPr lang="pl-PL" sz="5500" dirty="0" err="1" smtClean="0"/>
              <a:t>they</a:t>
            </a:r>
            <a:r>
              <a:rPr lang="pl-PL" sz="5500" dirty="0" smtClean="0"/>
              <a:t> go down near </a:t>
            </a:r>
            <a:r>
              <a:rPr lang="pl-PL" sz="5500" dirty="0" err="1" smtClean="0"/>
              <a:t>the</a:t>
            </a:r>
            <a:r>
              <a:rPr lang="pl-PL" sz="5500" dirty="0" smtClean="0"/>
              <a:t> </a:t>
            </a:r>
            <a:r>
              <a:rPr lang="pl-PL" sz="5500" dirty="0" err="1" smtClean="0"/>
              <a:t>sea</a:t>
            </a:r>
            <a:r>
              <a:rPr lang="pl-PL" sz="5500" dirty="0" smtClean="0"/>
              <a:t> ; </a:t>
            </a:r>
            <a:r>
              <a:rPr lang="pl-PL" sz="5500" dirty="0" err="1" smtClean="0"/>
              <a:t>in</a:t>
            </a:r>
            <a:r>
              <a:rPr lang="pl-PL" sz="5500" dirty="0" smtClean="0"/>
              <a:t> London, </a:t>
            </a:r>
            <a:r>
              <a:rPr lang="pl-PL" sz="5500" dirty="0" err="1" smtClean="0"/>
              <a:t>they</a:t>
            </a:r>
            <a:r>
              <a:rPr lang="pl-PL" sz="5500" dirty="0" smtClean="0"/>
              <a:t> go to Trafalgar </a:t>
            </a:r>
            <a:r>
              <a:rPr lang="pl-PL" sz="5500" dirty="0" err="1" smtClean="0"/>
              <a:t>Square</a:t>
            </a:r>
            <a:r>
              <a:rPr lang="pl-PL" sz="5500" dirty="0" smtClean="0"/>
              <a:t>. Just </a:t>
            </a:r>
            <a:r>
              <a:rPr lang="pl-PL" sz="5500" dirty="0" err="1" smtClean="0"/>
              <a:t>before</a:t>
            </a:r>
            <a:r>
              <a:rPr lang="pl-PL" sz="5500" dirty="0" smtClean="0"/>
              <a:t> </a:t>
            </a:r>
            <a:r>
              <a:rPr lang="pl-PL" sz="5500" dirty="0" err="1" smtClean="0"/>
              <a:t>midnight</a:t>
            </a:r>
            <a:r>
              <a:rPr lang="pl-PL" sz="5500" dirty="0" smtClean="0"/>
              <a:t>, </a:t>
            </a:r>
            <a:r>
              <a:rPr lang="pl-PL" sz="5500" dirty="0" err="1" smtClean="0"/>
              <a:t>people</a:t>
            </a:r>
            <a:r>
              <a:rPr lang="pl-PL" sz="5500" dirty="0" smtClean="0"/>
              <a:t> </a:t>
            </a:r>
            <a:r>
              <a:rPr lang="pl-PL" sz="5500" dirty="0" err="1" smtClean="0"/>
              <a:t>look</a:t>
            </a:r>
            <a:r>
              <a:rPr lang="pl-PL" sz="5500" dirty="0" smtClean="0"/>
              <a:t> </a:t>
            </a:r>
            <a:r>
              <a:rPr lang="pl-PL" sz="5500" dirty="0" err="1" smtClean="0"/>
              <a:t>at</a:t>
            </a:r>
            <a:r>
              <a:rPr lang="pl-PL" sz="5500" dirty="0" smtClean="0"/>
              <a:t> </a:t>
            </a:r>
            <a:r>
              <a:rPr lang="pl-PL" sz="5500" dirty="0" err="1" smtClean="0"/>
              <a:t>the</a:t>
            </a:r>
            <a:r>
              <a:rPr lang="pl-PL" sz="5500" dirty="0" smtClean="0"/>
              <a:t> </a:t>
            </a:r>
            <a:r>
              <a:rPr lang="pl-PL" sz="5500" dirty="0" err="1" smtClean="0"/>
              <a:t>clock</a:t>
            </a:r>
            <a:r>
              <a:rPr lang="pl-PL" sz="5500" dirty="0" smtClean="0"/>
              <a:t> , and </a:t>
            </a:r>
            <a:r>
              <a:rPr lang="pl-PL" sz="5500" dirty="0" err="1" smtClean="0"/>
              <a:t>together</a:t>
            </a:r>
            <a:r>
              <a:rPr lang="pl-PL" sz="5500" dirty="0" smtClean="0"/>
              <a:t> </a:t>
            </a:r>
            <a:r>
              <a:rPr lang="pl-PL" sz="5500" dirty="0" err="1" smtClean="0"/>
              <a:t>they</a:t>
            </a:r>
            <a:r>
              <a:rPr lang="pl-PL" sz="5500" dirty="0" smtClean="0"/>
              <a:t> </a:t>
            </a:r>
            <a:r>
              <a:rPr lang="pl-PL" sz="5500" dirty="0" err="1" smtClean="0"/>
              <a:t>count</a:t>
            </a:r>
            <a:r>
              <a:rPr lang="pl-PL" sz="5500" dirty="0" smtClean="0"/>
              <a:t> </a:t>
            </a:r>
            <a:r>
              <a:rPr lang="pl-PL" sz="5500" dirty="0" err="1" smtClean="0"/>
              <a:t>the</a:t>
            </a:r>
            <a:r>
              <a:rPr lang="pl-PL" sz="5500" dirty="0" smtClean="0"/>
              <a:t> </a:t>
            </a:r>
            <a:r>
              <a:rPr lang="pl-PL" sz="5500" dirty="0" err="1" smtClean="0"/>
              <a:t>last</a:t>
            </a:r>
            <a:r>
              <a:rPr lang="pl-PL" sz="5500" dirty="0" smtClean="0"/>
              <a:t> ten </a:t>
            </a:r>
            <a:r>
              <a:rPr lang="pl-PL" sz="5500" dirty="0" err="1" smtClean="0"/>
              <a:t>seconds</a:t>
            </a:r>
            <a:r>
              <a:rPr lang="pl-PL" sz="5500" dirty="0" smtClean="0"/>
              <a:t> </a:t>
            </a:r>
            <a:r>
              <a:rPr lang="pl-PL" sz="5500" dirty="0" err="1" smtClean="0"/>
              <a:t>before</a:t>
            </a:r>
            <a:r>
              <a:rPr lang="pl-PL" sz="5500" dirty="0" smtClean="0"/>
              <a:t> </a:t>
            </a:r>
            <a:r>
              <a:rPr lang="pl-PL" sz="5500" dirty="0" err="1" smtClean="0"/>
              <a:t>the</a:t>
            </a:r>
            <a:r>
              <a:rPr lang="pl-PL" sz="5500" dirty="0" smtClean="0"/>
              <a:t> New </a:t>
            </a:r>
            <a:r>
              <a:rPr lang="pl-PL" sz="5500" dirty="0" err="1" smtClean="0"/>
              <a:t>Year</a:t>
            </a:r>
            <a:r>
              <a:rPr lang="pl-PL" sz="5500" dirty="0" smtClean="0"/>
              <a:t> </a:t>
            </a:r>
            <a:r>
              <a:rPr lang="pl-PL" sz="5500" dirty="0" err="1" smtClean="0"/>
              <a:t>begins.At</a:t>
            </a:r>
            <a:r>
              <a:rPr lang="pl-PL" sz="5500" dirty="0" smtClean="0"/>
              <a:t> </a:t>
            </a:r>
            <a:r>
              <a:rPr lang="pl-PL" sz="5500" dirty="0" err="1" smtClean="0"/>
              <a:t>midnight</a:t>
            </a:r>
            <a:r>
              <a:rPr lang="pl-PL" sz="5500" dirty="0" smtClean="0"/>
              <a:t> </a:t>
            </a:r>
            <a:r>
              <a:rPr lang="pl-PL" sz="5500" dirty="0" err="1" smtClean="0"/>
              <a:t>they</a:t>
            </a:r>
            <a:r>
              <a:rPr lang="pl-PL" sz="5500" dirty="0" smtClean="0"/>
              <a:t> stand </a:t>
            </a:r>
            <a:r>
              <a:rPr lang="pl-PL" sz="5500" dirty="0" err="1" smtClean="0"/>
              <a:t>in</a:t>
            </a:r>
            <a:r>
              <a:rPr lang="pl-PL" sz="5500" dirty="0" smtClean="0"/>
              <a:t> a </a:t>
            </a:r>
            <a:r>
              <a:rPr lang="pl-PL" sz="5500" dirty="0" err="1" smtClean="0"/>
              <a:t>circle</a:t>
            </a:r>
            <a:r>
              <a:rPr lang="pl-PL" sz="5500" dirty="0" smtClean="0"/>
              <a:t>, </a:t>
            </a:r>
            <a:r>
              <a:rPr lang="pl-PL" sz="5500" dirty="0" err="1" smtClean="0"/>
              <a:t>hold</a:t>
            </a:r>
            <a:r>
              <a:rPr lang="pl-PL" sz="5500" dirty="0" smtClean="0"/>
              <a:t> </a:t>
            </a:r>
            <a:r>
              <a:rPr lang="pl-PL" sz="5500" dirty="0" err="1" smtClean="0"/>
              <a:t>hands</a:t>
            </a:r>
            <a:r>
              <a:rPr lang="pl-PL" sz="5500" dirty="0" smtClean="0"/>
              <a:t> and </a:t>
            </a:r>
            <a:r>
              <a:rPr lang="pl-PL" sz="5500" dirty="0" err="1" smtClean="0"/>
              <a:t>sing</a:t>
            </a:r>
            <a:r>
              <a:rPr lang="pl-PL" sz="5500" dirty="0" smtClean="0"/>
              <a:t> an old song </a:t>
            </a:r>
            <a:r>
              <a:rPr lang="pl-PL" sz="5500" dirty="0" err="1" smtClean="0"/>
              <a:t>called</a:t>
            </a:r>
            <a:r>
              <a:rPr lang="pl-PL" sz="5500" dirty="0" smtClean="0"/>
              <a:t> ,,</a:t>
            </a:r>
            <a:r>
              <a:rPr lang="pl-PL" sz="5500" dirty="0" err="1" smtClean="0"/>
              <a:t>Auld</a:t>
            </a:r>
            <a:r>
              <a:rPr lang="pl-PL" sz="5500" dirty="0" smtClean="0"/>
              <a:t> Land </a:t>
            </a:r>
            <a:r>
              <a:rPr lang="pl-PL" sz="5500" dirty="0" err="1" smtClean="0"/>
              <a:t>Syne</a:t>
            </a:r>
            <a:r>
              <a:rPr lang="pl-PL" sz="5500" dirty="0" smtClean="0"/>
              <a:t>’’. A Scottish mam </a:t>
            </a:r>
            <a:r>
              <a:rPr lang="pl-PL" sz="5500" dirty="0" err="1" smtClean="0"/>
              <a:t>called</a:t>
            </a:r>
            <a:r>
              <a:rPr lang="pl-PL" sz="5500" dirty="0" smtClean="0"/>
              <a:t> Robert Burns </a:t>
            </a:r>
            <a:r>
              <a:rPr lang="pl-PL" sz="5500" dirty="0" err="1" smtClean="0"/>
              <a:t>wrote</a:t>
            </a:r>
            <a:r>
              <a:rPr lang="pl-PL" sz="5500" dirty="0" smtClean="0"/>
              <a:t> </a:t>
            </a:r>
            <a:r>
              <a:rPr lang="pl-PL" sz="5500" dirty="0" err="1" smtClean="0"/>
              <a:t>the</a:t>
            </a:r>
            <a:r>
              <a:rPr lang="pl-PL" sz="5500" dirty="0" smtClean="0"/>
              <a:t> </a:t>
            </a:r>
            <a:r>
              <a:rPr lang="pl-PL" sz="5500" dirty="0" err="1" smtClean="0"/>
              <a:t>words</a:t>
            </a:r>
            <a:r>
              <a:rPr lang="pl-PL" sz="5500" dirty="0" smtClean="0"/>
              <a:t> of </a:t>
            </a:r>
            <a:r>
              <a:rPr lang="pl-PL" sz="5500" dirty="0" err="1" smtClean="0"/>
              <a:t>this</a:t>
            </a:r>
            <a:r>
              <a:rPr lang="pl-PL" sz="5500" dirty="0" smtClean="0"/>
              <a:t> song </a:t>
            </a:r>
            <a:r>
              <a:rPr lang="pl-PL" sz="5500" dirty="0" err="1" smtClean="0"/>
              <a:t>about</a:t>
            </a:r>
            <a:r>
              <a:rPr lang="pl-PL" sz="5500" dirty="0" smtClean="0"/>
              <a:t> </a:t>
            </a:r>
            <a:r>
              <a:rPr lang="pl-PL" sz="5500" dirty="0" err="1" smtClean="0"/>
              <a:t>two</a:t>
            </a:r>
            <a:r>
              <a:rPr lang="pl-PL" sz="5500" dirty="0" smtClean="0"/>
              <a:t> </a:t>
            </a:r>
            <a:r>
              <a:rPr lang="pl-PL" sz="5500" dirty="0" err="1" smtClean="0"/>
              <a:t>hundred</a:t>
            </a:r>
            <a:r>
              <a:rPr lang="pl-PL" sz="5500" dirty="0" smtClean="0"/>
              <a:t> </a:t>
            </a:r>
            <a:r>
              <a:rPr lang="pl-PL" sz="5500" dirty="0" err="1" smtClean="0"/>
              <a:t>years</a:t>
            </a:r>
            <a:r>
              <a:rPr lang="pl-PL" sz="5500" dirty="0" smtClean="0"/>
              <a:t> ago. </a:t>
            </a:r>
            <a:r>
              <a:rPr lang="pl-PL" sz="5500" dirty="0" err="1" smtClean="0"/>
              <a:t>The</a:t>
            </a:r>
            <a:r>
              <a:rPr lang="pl-PL" sz="5500" dirty="0" smtClean="0"/>
              <a:t> song </a:t>
            </a:r>
            <a:r>
              <a:rPr lang="pl-PL" sz="5500" dirty="0" err="1" smtClean="0"/>
              <a:t>says</a:t>
            </a:r>
            <a:r>
              <a:rPr lang="pl-PL" sz="5500" dirty="0" smtClean="0"/>
              <a:t> </a:t>
            </a:r>
            <a:r>
              <a:rPr lang="pl-PL" sz="5500" dirty="0" err="1" smtClean="0"/>
              <a:t>that</a:t>
            </a:r>
            <a:r>
              <a:rPr lang="pl-PL" sz="5500" dirty="0" smtClean="0"/>
              <a:t> </a:t>
            </a:r>
            <a:r>
              <a:rPr lang="pl-PL" sz="5500" dirty="0" err="1" smtClean="0"/>
              <a:t>it</a:t>
            </a:r>
            <a:r>
              <a:rPr lang="pl-PL" sz="5500" dirty="0" smtClean="0"/>
              <a:t> </a:t>
            </a:r>
            <a:r>
              <a:rPr lang="pl-PL" sz="5500" dirty="0" err="1" smtClean="0"/>
              <a:t>is</a:t>
            </a:r>
            <a:r>
              <a:rPr lang="pl-PL" sz="5500" dirty="0" smtClean="0"/>
              <a:t> </a:t>
            </a:r>
            <a:r>
              <a:rPr lang="pl-PL" sz="5500" dirty="0" err="1" smtClean="0"/>
              <a:t>good</a:t>
            </a:r>
            <a:r>
              <a:rPr lang="pl-PL" sz="5500" dirty="0" smtClean="0"/>
              <a:t> to </a:t>
            </a:r>
            <a:r>
              <a:rPr lang="pl-PL" sz="5500" dirty="0" err="1" smtClean="0"/>
              <a:t>remember</a:t>
            </a:r>
            <a:r>
              <a:rPr lang="pl-PL" sz="5500" dirty="0" smtClean="0"/>
              <a:t> </a:t>
            </a:r>
            <a:r>
              <a:rPr lang="pl-PL" sz="5500" dirty="0" err="1" smtClean="0"/>
              <a:t>your</a:t>
            </a:r>
            <a:r>
              <a:rPr lang="pl-PL" sz="5500" dirty="0" smtClean="0"/>
              <a:t> old </a:t>
            </a:r>
            <a:r>
              <a:rPr lang="pl-PL" sz="5500" dirty="0" err="1" smtClean="0"/>
              <a:t>friends</a:t>
            </a:r>
            <a:r>
              <a:rPr lang="pl-PL" sz="5500" dirty="0" smtClean="0"/>
              <a:t>. </a:t>
            </a:r>
            <a:r>
              <a:rPr lang="pl-PL" sz="5500" dirty="0" err="1" smtClean="0"/>
              <a:t>They</a:t>
            </a:r>
            <a:r>
              <a:rPr lang="pl-PL" sz="5500" dirty="0" smtClean="0"/>
              <a:t> many </a:t>
            </a:r>
            <a:r>
              <a:rPr lang="pl-PL" sz="5500" dirty="0" err="1" smtClean="0"/>
              <a:t>people</a:t>
            </a:r>
            <a:r>
              <a:rPr lang="pl-PL" sz="5500" dirty="0" smtClean="0"/>
              <a:t> drink a </a:t>
            </a:r>
            <a:r>
              <a:rPr lang="pl-PL" sz="5500" dirty="0" err="1" smtClean="0"/>
              <a:t>glass</a:t>
            </a:r>
            <a:r>
              <a:rPr lang="pl-PL" sz="5500" dirty="0" smtClean="0"/>
              <a:t> of </a:t>
            </a:r>
            <a:r>
              <a:rPr lang="pl-PL" sz="5500" dirty="0" err="1" smtClean="0"/>
              <a:t>champagne</a:t>
            </a:r>
            <a:r>
              <a:rPr lang="pl-PL" sz="5500" dirty="0" smtClean="0"/>
              <a:t>, </a:t>
            </a:r>
            <a:r>
              <a:rPr lang="pl-PL" sz="5500" dirty="0" err="1" smtClean="0"/>
              <a:t>light</a:t>
            </a:r>
            <a:r>
              <a:rPr lang="pl-PL" sz="5500" dirty="0" smtClean="0"/>
              <a:t> </a:t>
            </a:r>
            <a:r>
              <a:rPr lang="pl-PL" sz="5500" dirty="0" err="1" smtClean="0"/>
              <a:t>some</a:t>
            </a:r>
            <a:r>
              <a:rPr lang="pl-PL" sz="5500" dirty="0" smtClean="0"/>
              <a:t> </a:t>
            </a:r>
            <a:r>
              <a:rPr lang="pl-PL" sz="5500" dirty="0" err="1" smtClean="0"/>
              <a:t>fireworks</a:t>
            </a:r>
            <a:r>
              <a:rPr lang="pl-PL" sz="5500" dirty="0" smtClean="0"/>
              <a:t>, </a:t>
            </a:r>
            <a:r>
              <a:rPr lang="pl-PL" sz="5500" dirty="0" err="1" smtClean="0"/>
              <a:t>or</a:t>
            </a:r>
            <a:r>
              <a:rPr lang="pl-PL" sz="5500" dirty="0" smtClean="0"/>
              <a:t> </a:t>
            </a:r>
            <a:r>
              <a:rPr lang="pl-PL" sz="5500" dirty="0" err="1" smtClean="0"/>
              <a:t>dance</a:t>
            </a:r>
            <a:r>
              <a:rPr lang="pl-PL" sz="5500" dirty="0" smtClean="0"/>
              <a:t> </a:t>
            </a:r>
            <a:r>
              <a:rPr lang="pl-PL" sz="5500" dirty="0" err="1" smtClean="0"/>
              <a:t>until</a:t>
            </a:r>
            <a:r>
              <a:rPr lang="pl-PL" sz="5500" dirty="0" smtClean="0"/>
              <a:t> </a:t>
            </a:r>
            <a:r>
              <a:rPr lang="pl-PL" sz="5500" dirty="0" err="1" smtClean="0"/>
              <a:t>the</a:t>
            </a:r>
            <a:r>
              <a:rPr lang="pl-PL" sz="5500" dirty="0" smtClean="0"/>
              <a:t> </a:t>
            </a:r>
            <a:r>
              <a:rPr lang="pl-PL" sz="5500" dirty="0" err="1" smtClean="0"/>
              <a:t>sun</a:t>
            </a:r>
            <a:r>
              <a:rPr lang="pl-PL" sz="5500" dirty="0" smtClean="0"/>
              <a:t> </a:t>
            </a:r>
            <a:r>
              <a:rPr lang="pl-PL" sz="5500" dirty="0" err="1" smtClean="0"/>
              <a:t>comes</a:t>
            </a:r>
            <a:r>
              <a:rPr lang="pl-PL" sz="5500" dirty="0" smtClean="0"/>
              <a:t> up. In Scotland, New </a:t>
            </a:r>
            <a:r>
              <a:rPr lang="pl-PL" sz="5500" dirty="0" err="1" smtClean="0"/>
              <a:t>Year’s</a:t>
            </a:r>
            <a:r>
              <a:rPr lang="pl-PL" sz="5500" dirty="0" smtClean="0"/>
              <a:t> </a:t>
            </a:r>
            <a:r>
              <a:rPr lang="pl-PL" sz="5500" dirty="0" err="1" smtClean="0"/>
              <a:t>Eve</a:t>
            </a:r>
            <a:r>
              <a:rPr lang="pl-PL" sz="5500" dirty="0" smtClean="0"/>
              <a:t> </a:t>
            </a:r>
            <a:r>
              <a:rPr lang="pl-PL" sz="5500" dirty="0" err="1" smtClean="0"/>
              <a:t>has</a:t>
            </a:r>
            <a:r>
              <a:rPr lang="pl-PL" sz="5500" dirty="0" smtClean="0"/>
              <a:t> a </a:t>
            </a:r>
            <a:r>
              <a:rPr lang="pl-PL" sz="5500" dirty="0" err="1" smtClean="0"/>
              <a:t>special</a:t>
            </a:r>
            <a:r>
              <a:rPr lang="pl-PL" sz="5500" dirty="0" smtClean="0"/>
              <a:t> </a:t>
            </a:r>
            <a:r>
              <a:rPr lang="pl-PL" sz="5500" dirty="0" err="1" smtClean="0"/>
              <a:t>name</a:t>
            </a:r>
            <a:r>
              <a:rPr lang="pl-PL" sz="5500" dirty="0" smtClean="0"/>
              <a:t>: </a:t>
            </a:r>
            <a:r>
              <a:rPr lang="pl-PL" sz="5500" dirty="0" err="1" smtClean="0"/>
              <a:t>Hogmanay</a:t>
            </a:r>
            <a:r>
              <a:rPr lang="pl-PL" sz="5500" dirty="0" smtClean="0"/>
              <a:t>. </a:t>
            </a:r>
            <a:r>
              <a:rPr lang="pl-PL" sz="5500" dirty="0" err="1" smtClean="0"/>
              <a:t>At</a:t>
            </a:r>
            <a:r>
              <a:rPr lang="pl-PL" sz="5500" dirty="0" smtClean="0"/>
              <a:t> </a:t>
            </a:r>
            <a:r>
              <a:rPr lang="pl-PL" sz="5500" dirty="0" err="1" smtClean="0"/>
              <a:t>Hogmanay</a:t>
            </a:r>
            <a:r>
              <a:rPr lang="pl-PL" sz="5500" dirty="0" smtClean="0"/>
              <a:t>, </a:t>
            </a:r>
            <a:r>
              <a:rPr lang="pl-PL" sz="5500" dirty="0" err="1" smtClean="0"/>
              <a:t>there</a:t>
            </a:r>
            <a:r>
              <a:rPr lang="pl-PL" sz="5500" dirty="0" smtClean="0"/>
              <a:t> </a:t>
            </a:r>
            <a:r>
              <a:rPr lang="pl-PL" sz="5500" dirty="0" err="1" smtClean="0"/>
              <a:t>is</a:t>
            </a:r>
            <a:r>
              <a:rPr lang="pl-PL" sz="5500" dirty="0" smtClean="0"/>
              <a:t> a </a:t>
            </a:r>
            <a:r>
              <a:rPr lang="pl-PL" sz="5500" dirty="0" err="1" smtClean="0"/>
              <a:t>tradition</a:t>
            </a:r>
            <a:r>
              <a:rPr lang="pl-PL" sz="5500" dirty="0" smtClean="0"/>
              <a:t> </a:t>
            </a:r>
            <a:r>
              <a:rPr lang="pl-PL" sz="5500" dirty="0" err="1" smtClean="0"/>
              <a:t>called</a:t>
            </a:r>
            <a:r>
              <a:rPr lang="pl-PL" sz="5500" dirty="0" smtClean="0"/>
              <a:t>: first-footing. </a:t>
            </a:r>
            <a:r>
              <a:rPr lang="pl-PL" sz="5500" dirty="0" err="1" smtClean="0"/>
              <a:t>The</a:t>
            </a:r>
            <a:r>
              <a:rPr lang="pl-PL" sz="5500" dirty="0" smtClean="0"/>
              <a:t> first person to </a:t>
            </a:r>
            <a:r>
              <a:rPr lang="pl-PL" sz="5500" dirty="0" err="1" smtClean="0"/>
              <a:t>come</a:t>
            </a:r>
            <a:r>
              <a:rPr lang="pl-PL" sz="5500" dirty="0" smtClean="0"/>
              <a:t> </a:t>
            </a:r>
            <a:r>
              <a:rPr lang="pl-PL" sz="5500" dirty="0" err="1" smtClean="0"/>
              <a:t>into</a:t>
            </a:r>
            <a:r>
              <a:rPr lang="pl-PL" sz="5500" dirty="0" smtClean="0"/>
              <a:t> </a:t>
            </a:r>
            <a:r>
              <a:rPr lang="pl-PL" sz="5500" dirty="0" err="1" smtClean="0"/>
              <a:t>the</a:t>
            </a:r>
            <a:r>
              <a:rPr lang="pl-PL" sz="5500" dirty="0" smtClean="0"/>
              <a:t> house </a:t>
            </a:r>
            <a:r>
              <a:rPr lang="pl-PL" sz="5500" dirty="0" err="1" smtClean="0"/>
              <a:t>in</a:t>
            </a:r>
            <a:r>
              <a:rPr lang="pl-PL" sz="5500" dirty="0" smtClean="0"/>
              <a:t> </a:t>
            </a:r>
            <a:r>
              <a:rPr lang="pl-PL" sz="5500" dirty="0" err="1" smtClean="0"/>
              <a:t>the</a:t>
            </a:r>
            <a:r>
              <a:rPr lang="pl-PL" sz="5500" dirty="0" smtClean="0"/>
              <a:t> New </a:t>
            </a:r>
            <a:r>
              <a:rPr lang="pl-PL" sz="5500" dirty="0" err="1" smtClean="0"/>
              <a:t>Year</a:t>
            </a:r>
            <a:r>
              <a:rPr lang="pl-PL" sz="5500" dirty="0" smtClean="0"/>
              <a:t> </a:t>
            </a:r>
            <a:r>
              <a:rPr lang="pl-PL" sz="5500" dirty="0" err="1" smtClean="0"/>
              <a:t>is</a:t>
            </a:r>
            <a:r>
              <a:rPr lang="pl-PL" sz="5500" dirty="0" smtClean="0"/>
              <a:t> </a:t>
            </a:r>
            <a:r>
              <a:rPr lang="pl-PL" sz="5500" dirty="0" err="1" smtClean="0"/>
              <a:t>the</a:t>
            </a:r>
            <a:r>
              <a:rPr lang="pl-PL" sz="5500" dirty="0" smtClean="0"/>
              <a:t> ‘</a:t>
            </a:r>
            <a:r>
              <a:rPr lang="pl-PL" sz="5500" dirty="0" err="1" smtClean="0"/>
              <a:t>first-foot</a:t>
            </a:r>
            <a:r>
              <a:rPr lang="pl-PL" sz="5500" dirty="0" smtClean="0"/>
              <a:t>’: </a:t>
            </a:r>
            <a:r>
              <a:rPr lang="pl-PL" sz="5500" dirty="0" err="1" smtClean="0"/>
              <a:t>if</a:t>
            </a:r>
            <a:r>
              <a:rPr lang="pl-PL" sz="5500" dirty="0" smtClean="0"/>
              <a:t> </a:t>
            </a:r>
            <a:r>
              <a:rPr lang="pl-PL" sz="5500" dirty="0" err="1" smtClean="0"/>
              <a:t>he</a:t>
            </a:r>
            <a:r>
              <a:rPr lang="pl-PL" sz="5500" dirty="0" smtClean="0"/>
              <a:t> </a:t>
            </a:r>
            <a:r>
              <a:rPr lang="pl-PL" sz="5500" dirty="0" err="1" smtClean="0"/>
              <a:t>is</a:t>
            </a:r>
            <a:r>
              <a:rPr lang="pl-PL" sz="5500" dirty="0" smtClean="0"/>
              <a:t> a </a:t>
            </a:r>
            <a:r>
              <a:rPr lang="pl-PL" sz="5500" dirty="0" err="1" smtClean="0"/>
              <a:t>tall</a:t>
            </a:r>
            <a:r>
              <a:rPr lang="pl-PL" sz="5500" dirty="0" smtClean="0"/>
              <a:t> </a:t>
            </a:r>
            <a:r>
              <a:rPr lang="pl-PL" sz="5500" dirty="0" err="1" smtClean="0"/>
              <a:t>man</a:t>
            </a:r>
            <a:r>
              <a:rPr lang="pl-PL" sz="5500" dirty="0" smtClean="0"/>
              <a:t> </a:t>
            </a:r>
            <a:r>
              <a:rPr lang="pl-PL" sz="5500" dirty="0" err="1" smtClean="0"/>
              <a:t>with</a:t>
            </a:r>
            <a:r>
              <a:rPr lang="pl-PL" sz="5500" dirty="0" smtClean="0"/>
              <a:t> </a:t>
            </a:r>
            <a:r>
              <a:rPr lang="pl-PL" sz="5500" dirty="0" err="1" smtClean="0"/>
              <a:t>dark</a:t>
            </a:r>
            <a:r>
              <a:rPr lang="pl-PL" sz="5500" dirty="0" smtClean="0"/>
              <a:t> </a:t>
            </a:r>
            <a:r>
              <a:rPr lang="pl-PL" sz="5500" dirty="0" err="1" smtClean="0"/>
              <a:t>hair</a:t>
            </a:r>
            <a:r>
              <a:rPr lang="pl-PL" sz="5500" dirty="0" smtClean="0"/>
              <a:t>, </a:t>
            </a:r>
            <a:r>
              <a:rPr lang="pl-PL" sz="5500" dirty="0" err="1" smtClean="0"/>
              <a:t>he</a:t>
            </a:r>
            <a:r>
              <a:rPr lang="pl-PL" sz="5500" dirty="0" smtClean="0"/>
              <a:t> will </a:t>
            </a:r>
            <a:r>
              <a:rPr lang="pl-PL" sz="5500" dirty="0" err="1" smtClean="0"/>
              <a:t>bring</a:t>
            </a:r>
            <a:r>
              <a:rPr lang="pl-PL" sz="5500" dirty="0" smtClean="0"/>
              <a:t> </a:t>
            </a:r>
            <a:r>
              <a:rPr lang="pl-PL" sz="5500" dirty="0" err="1" smtClean="0"/>
              <a:t>good</a:t>
            </a:r>
            <a:r>
              <a:rPr lang="pl-PL" sz="5500" dirty="0" smtClean="0"/>
              <a:t> </a:t>
            </a:r>
            <a:r>
              <a:rPr lang="pl-PL" sz="5500" dirty="0" err="1" smtClean="0"/>
              <a:t>luck</a:t>
            </a:r>
            <a:r>
              <a:rPr lang="pl-PL" sz="5500" dirty="0" smtClean="0"/>
              <a:t> to </a:t>
            </a:r>
            <a:r>
              <a:rPr lang="pl-PL" sz="5500" dirty="0" err="1" smtClean="0"/>
              <a:t>the</a:t>
            </a:r>
            <a:r>
              <a:rPr lang="pl-PL" sz="5500" dirty="0" smtClean="0"/>
              <a:t> house. He </a:t>
            </a:r>
            <a:r>
              <a:rPr lang="pl-PL" sz="5500" dirty="0" err="1" smtClean="0"/>
              <a:t>must</a:t>
            </a:r>
            <a:r>
              <a:rPr lang="pl-PL" sz="5500" dirty="0" smtClean="0"/>
              <a:t> </a:t>
            </a:r>
            <a:r>
              <a:rPr lang="pl-PL" sz="5500" dirty="0" err="1" smtClean="0"/>
              <a:t>caryy</a:t>
            </a:r>
            <a:r>
              <a:rPr lang="pl-PL" sz="5500" dirty="0" smtClean="0"/>
              <a:t> </a:t>
            </a:r>
            <a:r>
              <a:rPr lang="pl-PL" sz="5500" dirty="0" err="1" smtClean="0"/>
              <a:t>some</a:t>
            </a:r>
            <a:r>
              <a:rPr lang="pl-PL" sz="5500" dirty="0" smtClean="0"/>
              <a:t> </a:t>
            </a:r>
            <a:r>
              <a:rPr lang="pl-PL" sz="5500" dirty="0" err="1" smtClean="0"/>
              <a:t>food</a:t>
            </a:r>
            <a:r>
              <a:rPr lang="pl-PL" sz="5500" dirty="0" smtClean="0"/>
              <a:t>, </a:t>
            </a:r>
            <a:r>
              <a:rPr lang="pl-PL" sz="5500" dirty="0" err="1" smtClean="0"/>
              <a:t>some</a:t>
            </a:r>
            <a:r>
              <a:rPr lang="pl-PL" sz="5500" dirty="0" smtClean="0"/>
              <a:t> </a:t>
            </a:r>
            <a:r>
              <a:rPr lang="pl-PL" sz="5500" dirty="0" err="1" smtClean="0"/>
              <a:t>money</a:t>
            </a:r>
            <a:r>
              <a:rPr lang="pl-PL" sz="5500" dirty="0" smtClean="0"/>
              <a:t>, </a:t>
            </a:r>
            <a:r>
              <a:rPr lang="pl-PL" sz="5500" dirty="0" err="1" smtClean="0"/>
              <a:t>or</a:t>
            </a:r>
            <a:r>
              <a:rPr lang="pl-PL" sz="5500" dirty="0" smtClean="0"/>
              <a:t> piece of </a:t>
            </a:r>
            <a:r>
              <a:rPr lang="pl-PL" sz="5500" dirty="0" err="1" smtClean="0"/>
              <a:t>black</a:t>
            </a:r>
            <a:r>
              <a:rPr lang="pl-PL" sz="5500" dirty="0" smtClean="0"/>
              <a:t> </a:t>
            </a:r>
            <a:r>
              <a:rPr lang="pl-PL" sz="5500" dirty="0" err="1" smtClean="0"/>
              <a:t>coal</a:t>
            </a:r>
            <a:r>
              <a:rPr lang="pl-PL" sz="5500" dirty="0" smtClean="0"/>
              <a:t> for </a:t>
            </a:r>
            <a:r>
              <a:rPr lang="pl-PL" sz="5500" dirty="0" err="1" smtClean="0"/>
              <a:t>the</a:t>
            </a:r>
            <a:r>
              <a:rPr lang="pl-PL" sz="5500" dirty="0" smtClean="0"/>
              <a:t> </a:t>
            </a:r>
            <a:r>
              <a:rPr lang="pl-PL" sz="5500" dirty="0" err="1" smtClean="0"/>
              <a:t>fire</a:t>
            </a:r>
            <a:r>
              <a:rPr lang="pl-PL" sz="5500" dirty="0" smtClean="0"/>
              <a:t>. In </a:t>
            </a:r>
            <a:r>
              <a:rPr lang="pl-PL" sz="5500" dirty="0" err="1" smtClean="0"/>
              <a:t>Edinburgh</a:t>
            </a:r>
            <a:r>
              <a:rPr lang="pl-PL" sz="5500" dirty="0" smtClean="0"/>
              <a:t> and </a:t>
            </a:r>
            <a:r>
              <a:rPr lang="pl-PL" sz="5500" dirty="0" err="1" smtClean="0"/>
              <a:t>other</a:t>
            </a:r>
            <a:r>
              <a:rPr lang="pl-PL" sz="5500" dirty="0" smtClean="0"/>
              <a:t> Scottish </a:t>
            </a:r>
            <a:r>
              <a:rPr lang="pl-PL" sz="5500" dirty="0" err="1" smtClean="0"/>
              <a:t>cities</a:t>
            </a:r>
            <a:r>
              <a:rPr lang="pl-PL" sz="5500" dirty="0" smtClean="0"/>
              <a:t>, </a:t>
            </a:r>
            <a:r>
              <a:rPr lang="pl-PL" sz="5500" dirty="0" err="1" smtClean="0"/>
              <a:t>there</a:t>
            </a:r>
            <a:r>
              <a:rPr lang="pl-PL" sz="5500" dirty="0" smtClean="0"/>
              <a:t> </a:t>
            </a:r>
            <a:r>
              <a:rPr lang="pl-PL" sz="5500" dirty="0" err="1" smtClean="0"/>
              <a:t>are</a:t>
            </a:r>
            <a:r>
              <a:rPr lang="pl-PL" sz="5500" dirty="0" smtClean="0"/>
              <a:t> house </a:t>
            </a:r>
            <a:r>
              <a:rPr lang="pl-PL" sz="5500" dirty="0" err="1" smtClean="0"/>
              <a:t>parties</a:t>
            </a:r>
            <a:r>
              <a:rPr lang="pl-PL" sz="5500" dirty="0" smtClean="0"/>
              <a:t> and street </a:t>
            </a:r>
            <a:r>
              <a:rPr lang="pl-PL" sz="5500" dirty="0" err="1" smtClean="0"/>
              <a:t>parties</a:t>
            </a:r>
            <a:r>
              <a:rPr lang="pl-PL" sz="5500" dirty="0" smtClean="0"/>
              <a:t>, Scottish </a:t>
            </a:r>
            <a:r>
              <a:rPr lang="pl-PL" sz="5500" dirty="0" err="1" smtClean="0"/>
              <a:t>music</a:t>
            </a:r>
            <a:r>
              <a:rPr lang="pl-PL" sz="5500" dirty="0" smtClean="0"/>
              <a:t> and dancing, </a:t>
            </a:r>
            <a:r>
              <a:rPr lang="pl-PL" sz="5500" dirty="0" err="1" smtClean="0"/>
              <a:t>parades</a:t>
            </a:r>
            <a:r>
              <a:rPr lang="pl-PL" sz="5500" dirty="0" smtClean="0"/>
              <a:t> and </a:t>
            </a:r>
            <a:r>
              <a:rPr lang="pl-PL" sz="5500" dirty="0" err="1" smtClean="0"/>
              <a:t>lots</a:t>
            </a:r>
            <a:r>
              <a:rPr lang="pl-PL" sz="5500" dirty="0" smtClean="0"/>
              <a:t> of </a:t>
            </a:r>
            <a:r>
              <a:rPr lang="pl-PL" sz="5500" dirty="0" err="1" smtClean="0"/>
              <a:t>fireworks</a:t>
            </a:r>
            <a:r>
              <a:rPr lang="pl-PL" sz="5500" dirty="0" smtClean="0"/>
              <a:t>. </a:t>
            </a:r>
            <a:r>
              <a:rPr lang="pl-PL" sz="5500" dirty="0" err="1" smtClean="0"/>
              <a:t>Sometimes</a:t>
            </a:r>
            <a:r>
              <a:rPr lang="pl-PL" sz="5500" dirty="0" smtClean="0"/>
              <a:t> </a:t>
            </a:r>
            <a:r>
              <a:rPr lang="pl-PL" sz="5500" dirty="0" err="1" smtClean="0"/>
              <a:t>the</a:t>
            </a:r>
            <a:r>
              <a:rPr lang="pl-PL" sz="5500" dirty="0" smtClean="0"/>
              <a:t> </a:t>
            </a:r>
            <a:r>
              <a:rPr lang="pl-PL" sz="5500" dirty="0" err="1" smtClean="0"/>
              <a:t>parties</a:t>
            </a:r>
            <a:r>
              <a:rPr lang="pl-PL" sz="5500" dirty="0" smtClean="0"/>
              <a:t> go on </a:t>
            </a:r>
            <a:r>
              <a:rPr lang="pl-PL" sz="5500" dirty="0" err="1" smtClean="0"/>
              <a:t>all</a:t>
            </a:r>
            <a:r>
              <a:rPr lang="pl-PL" sz="5500" dirty="0" smtClean="0"/>
              <a:t> </a:t>
            </a:r>
            <a:r>
              <a:rPr lang="pl-PL" sz="5500" dirty="0" err="1" smtClean="0"/>
              <a:t>night</a:t>
            </a:r>
            <a:r>
              <a:rPr lang="pl-PL" sz="5500" dirty="0" smtClean="0"/>
              <a:t> and </a:t>
            </a:r>
            <a:r>
              <a:rPr lang="pl-PL" sz="5500" dirty="0" err="1" smtClean="0"/>
              <a:t>into</a:t>
            </a:r>
            <a:r>
              <a:rPr lang="pl-PL" sz="5500" dirty="0" smtClean="0"/>
              <a:t> </a:t>
            </a:r>
            <a:r>
              <a:rPr lang="pl-PL" sz="5500" dirty="0" err="1" smtClean="0"/>
              <a:t>the</a:t>
            </a:r>
            <a:r>
              <a:rPr lang="pl-PL" sz="5500" dirty="0" smtClean="0"/>
              <a:t> </a:t>
            </a:r>
            <a:r>
              <a:rPr lang="pl-PL" sz="5500" dirty="0" err="1" smtClean="0"/>
              <a:t>next</a:t>
            </a:r>
            <a:r>
              <a:rPr lang="pl-PL" sz="5500" dirty="0" smtClean="0"/>
              <a:t> </a:t>
            </a:r>
            <a:r>
              <a:rPr lang="pl-PL" sz="5500" dirty="0" err="1" smtClean="0"/>
              <a:t>day</a:t>
            </a:r>
            <a:r>
              <a:rPr lang="pl-PL" dirty="0" smtClean="0"/>
              <a:t>. </a:t>
            </a:r>
            <a:endParaRPr lang="pl-PL" dirty="0"/>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8"/>
          <p:cNvSpPr>
            <a:spLocks noGrp="1"/>
          </p:cNvSpPr>
          <p:nvPr>
            <p:ph type="title"/>
          </p:nvPr>
        </p:nvSpPr>
        <p:spPr>
          <a:xfrm>
            <a:off x="428596" y="357166"/>
            <a:ext cx="8229600" cy="1143000"/>
          </a:xfrm>
        </p:spPr>
        <p:txBody>
          <a:bodyPr/>
          <a:lstStyle/>
          <a:p>
            <a:r>
              <a:rPr lang="pl-PL" dirty="0" smtClean="0"/>
              <a:t>St. </a:t>
            </a:r>
            <a:r>
              <a:rPr lang="pl-PL" dirty="0" err="1" smtClean="0"/>
              <a:t>George’s</a:t>
            </a:r>
            <a:r>
              <a:rPr lang="pl-PL" dirty="0" smtClean="0"/>
              <a:t> Day </a:t>
            </a:r>
            <a:r>
              <a:rPr lang="pl-PL" dirty="0" err="1" smtClean="0"/>
              <a:t>now</a:t>
            </a:r>
            <a:endParaRPr lang="pl-PL" dirty="0"/>
          </a:p>
        </p:txBody>
      </p:sp>
      <p:sp>
        <p:nvSpPr>
          <p:cNvPr id="4" name="Content Placeholder 3"/>
          <p:cNvSpPr>
            <a:spLocks noGrp="1"/>
          </p:cNvSpPr>
          <p:nvPr>
            <p:ph idx="1"/>
          </p:nvPr>
        </p:nvSpPr>
        <p:spPr>
          <a:xfrm>
            <a:off x="428596" y="1643050"/>
            <a:ext cx="8229600" cy="4389120"/>
          </a:xfrm>
        </p:spPr>
        <p:txBody>
          <a:bodyPr>
            <a:normAutofit fontScale="70000" lnSpcReduction="20000"/>
          </a:bodyPr>
          <a:lstStyle/>
          <a:p>
            <a:r>
              <a:rPr lang="en-US" dirty="0" smtClean="0"/>
              <a:t>A traditional custom on St George's day is to wear a red rose in one's lapel, though this is no longer widely practiced. Another custom is to fly or adorn the St George's Cross flag in some way: pubs in particular can be seen on 23 April festooned with garlands of St George's crosses. It is customary for the hymn "Jerusalem" to be sung in cathedrals, churches and chapels on St George's Day, or on the Sunday closest to it. Traditional English foods and drink (e.g. afternoon tea) may be consumed.</a:t>
            </a:r>
            <a:endParaRPr lang="pl-PL" dirty="0" smtClean="0"/>
          </a:p>
          <a:p>
            <a:r>
              <a:rPr lang="en-US" dirty="0" smtClean="0"/>
              <a:t>There is a growing reaction to the recent indifference to St George's Day. Organizations such as English Heritage, and the Royal Society of Saint George (a non-political English national society founded in 1894) have been encouraging celebrations. There have also been calls to replace St George as patron saint of England, on the grounds that he was an obscure figure who had no direct connection with the country. However there is no obvious consensus as to whom to replace him with, though names suggested include Edmund the Martyr, Cuthbert of Lindisfarne, or Saint Alban, with the last having topped a BBC Radio 4 poll on the subject.</a:t>
            </a:r>
            <a:r>
              <a:rPr lang="pl-PL" dirty="0" smtClean="0"/>
              <a:t/>
            </a:r>
            <a:br>
              <a:rPr lang="pl-PL" dirty="0" smtClean="0"/>
            </a:br>
            <a:r>
              <a:rPr lang="pl-PL" dirty="0" smtClean="0"/>
              <a:t/>
            </a:r>
            <a:br>
              <a:rPr lang="pl-PL" dirty="0" smtClean="0"/>
            </a:br>
            <a:endParaRPr lang="pl-PL" dirty="0" smtClean="0"/>
          </a:p>
          <a:p>
            <a:endParaRPr lang="pl-PL" dirty="0"/>
          </a:p>
        </p:txBody>
      </p:sp>
      <p:pic>
        <p:nvPicPr>
          <p:cNvPr id="1027" name="Picture 3"/>
          <p:cNvPicPr>
            <a:picLocks noChangeAspect="1" noChangeArrowheads="1"/>
          </p:cNvPicPr>
          <p:nvPr/>
        </p:nvPicPr>
        <p:blipFill>
          <a:blip r:embed="rId2" cstate="print"/>
          <a:srcRect/>
          <a:stretch>
            <a:fillRect/>
          </a:stretch>
        </p:blipFill>
        <p:spPr bwMode="auto">
          <a:xfrm>
            <a:off x="3203848" y="5429264"/>
            <a:ext cx="2300265" cy="1428736"/>
          </a:xfrm>
          <a:prstGeom prst="rect">
            <a:avLst/>
          </a:prstGeom>
          <a:noFill/>
          <a:ln w="9525">
            <a:noFill/>
            <a:miter lim="800000"/>
            <a:headEnd/>
            <a:tailEnd/>
          </a:ln>
          <a:effectLst/>
        </p:spPr>
      </p:pic>
    </p:spTree>
  </p:cSld>
  <p:clrMapOvr>
    <a:masterClrMapping/>
  </p:clrMapOvr>
  <p:transition>
    <p:zoom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14290"/>
            <a:ext cx="8229600" cy="1143000"/>
          </a:xfrm>
        </p:spPr>
        <p:txBody>
          <a:bodyPr/>
          <a:lstStyle/>
          <a:p>
            <a:r>
              <a:rPr lang="pl-PL" dirty="0" err="1" smtClean="0"/>
              <a:t>Recipe</a:t>
            </a:r>
            <a:r>
              <a:rPr lang="pl-PL" dirty="0" smtClean="0"/>
              <a:t> for </a:t>
            </a:r>
            <a:r>
              <a:rPr lang="pl-PL" dirty="0" err="1" smtClean="0"/>
              <a:t>Bakewell</a:t>
            </a:r>
            <a:r>
              <a:rPr lang="pl-PL" dirty="0" smtClean="0"/>
              <a:t> </a:t>
            </a:r>
            <a:r>
              <a:rPr lang="pl-PL" dirty="0" err="1" smtClean="0"/>
              <a:t>tart</a:t>
            </a:r>
            <a:r>
              <a:rPr lang="pl-PL" dirty="0" smtClean="0"/>
              <a:t> </a:t>
            </a:r>
            <a:endParaRPr lang="pl-PL" dirty="0"/>
          </a:p>
        </p:txBody>
      </p:sp>
      <p:sp>
        <p:nvSpPr>
          <p:cNvPr id="3" name="Symbol zastępczy zawartości 2"/>
          <p:cNvSpPr>
            <a:spLocks noGrp="1"/>
          </p:cNvSpPr>
          <p:nvPr>
            <p:ph idx="1"/>
          </p:nvPr>
        </p:nvSpPr>
        <p:spPr>
          <a:xfrm>
            <a:off x="500034" y="1500174"/>
            <a:ext cx="8229600" cy="4389120"/>
          </a:xfrm>
        </p:spPr>
        <p:txBody>
          <a:bodyPr>
            <a:noAutofit/>
          </a:bodyPr>
          <a:lstStyle/>
          <a:p>
            <a:r>
              <a:rPr lang="en-US" sz="900" b="1" dirty="0" smtClean="0"/>
              <a:t>Ingredients</a:t>
            </a:r>
          </a:p>
          <a:p>
            <a:r>
              <a:rPr lang="en-US" sz="900" b="1" dirty="0" smtClean="0"/>
              <a:t>For the pastry300g/10½oz plain flour, plus extra for dusting</a:t>
            </a:r>
          </a:p>
          <a:p>
            <a:r>
              <a:rPr lang="en-US" sz="900" b="1" dirty="0" smtClean="0"/>
              <a:t>125g/4½oz unsalted butter</a:t>
            </a:r>
          </a:p>
          <a:p>
            <a:r>
              <a:rPr lang="en-US" sz="900" b="1" dirty="0" smtClean="0"/>
              <a:t>30g/1oz sugar</a:t>
            </a:r>
          </a:p>
          <a:p>
            <a:r>
              <a:rPr lang="en-US" sz="900" b="1" dirty="0" smtClean="0"/>
              <a:t>1 free-range egg, plus 1 extra, beaten, to glaze</a:t>
            </a:r>
          </a:p>
          <a:p>
            <a:r>
              <a:rPr lang="en-US" sz="900" b="1" dirty="0" smtClean="0"/>
              <a:t>2 tbsp milk, to bind (if needed)</a:t>
            </a:r>
          </a:p>
          <a:p>
            <a:r>
              <a:rPr lang="en-US" sz="900" b="1" dirty="0" smtClean="0"/>
              <a:t>For the filling225g/8oz butter, softened</a:t>
            </a:r>
          </a:p>
          <a:p>
            <a:r>
              <a:rPr lang="en-US" sz="900" b="1" dirty="0" smtClean="0"/>
              <a:t>225g/8oz sugar</a:t>
            </a:r>
          </a:p>
          <a:p>
            <a:r>
              <a:rPr lang="en-US" sz="900" b="1" dirty="0" smtClean="0"/>
              <a:t>225g/8oz ground almonds</a:t>
            </a:r>
          </a:p>
          <a:p>
            <a:r>
              <a:rPr lang="en-US" sz="900" b="1" dirty="0" smtClean="0"/>
              <a:t>3 free-range eggs</a:t>
            </a:r>
          </a:p>
          <a:p>
            <a:r>
              <a:rPr lang="en-US" sz="900" b="1" dirty="0" smtClean="0"/>
              <a:t>1 lemon, finely grated zest only</a:t>
            </a:r>
          </a:p>
          <a:p>
            <a:r>
              <a:rPr lang="en-US" sz="900" b="1" dirty="0" smtClean="0"/>
              <a:t>50g/2oz plain flour</a:t>
            </a:r>
          </a:p>
          <a:p>
            <a:r>
              <a:rPr lang="en-US" sz="900" b="1" dirty="0" smtClean="0"/>
              <a:t>jar cherry jam</a:t>
            </a:r>
          </a:p>
          <a:p>
            <a:r>
              <a:rPr lang="en-US" sz="900" b="1" dirty="0" smtClean="0"/>
              <a:t>flaked almonds, for sprinkling</a:t>
            </a:r>
          </a:p>
          <a:p>
            <a:r>
              <a:rPr lang="en-US" sz="900" b="1" dirty="0" smtClean="0"/>
              <a:t>Preparation method</a:t>
            </a:r>
          </a:p>
          <a:p>
            <a:r>
              <a:rPr lang="en-US" sz="900" b="1" dirty="0" smtClean="0"/>
              <a:t>For the pastry, place the flour, butter, sugar and egg into a food processor and pulse to combine. If necessary, add a little milk to help bring the mixture together.</a:t>
            </a:r>
          </a:p>
          <a:p>
            <a:r>
              <a:rPr lang="en-US" sz="900" b="1" dirty="0" smtClean="0"/>
              <a:t>Turn the dough out onto a floured work surface and roll out until large enough to line a 26cm/10in tart tin. Carefully lift into the tin, then place into the fridge to chill for an hour.</a:t>
            </a:r>
          </a:p>
          <a:p>
            <a:r>
              <a:rPr lang="en-US" sz="900" b="1" dirty="0" smtClean="0"/>
              <a:t>Preheat the oven to 200C/400F/Gas 6.</a:t>
            </a:r>
          </a:p>
          <a:p>
            <a:r>
              <a:rPr lang="en-US" sz="900" b="1" dirty="0" smtClean="0"/>
              <a:t>Fill the tart case with a sheet of greaseproof paper weighed down with baking beans or rice. Bake the tart case blind in the oven for 15-20 minutes.</a:t>
            </a:r>
          </a:p>
          <a:p>
            <a:r>
              <a:rPr lang="en-US" sz="900" b="1" dirty="0" smtClean="0"/>
              <a:t>Remove the paper and beans and brush the pastry all over with beaten egg. Return to the oven for a further five minutes, until golden-brown. Remove from the oven and turn the oven temperature down to 180C/350F/Gas 4.</a:t>
            </a:r>
          </a:p>
          <a:p>
            <a:r>
              <a:rPr lang="en-US" sz="900" b="1" dirty="0" smtClean="0"/>
              <a:t>For the filling, beat the butter and sugar together in a bowl until pale and fluffy.</a:t>
            </a:r>
          </a:p>
          <a:p>
            <a:r>
              <a:rPr lang="en-US" sz="900" b="1" dirty="0" smtClean="0"/>
              <a:t>Mix in the ground almonds, then crack in the eggs one at a time, beating well between each addition - don't worry if the mixture begins to split, just add a little of the flour.</a:t>
            </a:r>
          </a:p>
          <a:p>
            <a:r>
              <a:rPr lang="en-US" sz="900" b="1" dirty="0" smtClean="0"/>
              <a:t>Fold in the lemon zest and the flour.</a:t>
            </a:r>
          </a:p>
          <a:p>
            <a:r>
              <a:rPr lang="en-US" sz="900" b="1" dirty="0" smtClean="0"/>
              <a:t>Technique: </a:t>
            </a:r>
            <a:r>
              <a:rPr lang="en-US" sz="900" b="1" dirty="0" err="1" smtClean="0"/>
              <a:t>Zesting</a:t>
            </a:r>
            <a:r>
              <a:rPr lang="en-US" sz="900" b="1" dirty="0" smtClean="0"/>
              <a:t> citrus fruit</a:t>
            </a:r>
          </a:p>
          <a:p>
            <a:r>
              <a:rPr lang="en-US" sz="900" b="1" dirty="0" smtClean="0"/>
              <a:t>Watch technique1:02 </a:t>
            </a:r>
            <a:r>
              <a:rPr lang="en-US" sz="900" b="1" dirty="0" err="1" smtClean="0"/>
              <a:t>mins</a:t>
            </a:r>
            <a:endParaRPr lang="en-US" sz="900" b="1" dirty="0" smtClean="0"/>
          </a:p>
          <a:p>
            <a:r>
              <a:rPr lang="en-US" sz="900" b="1" dirty="0" smtClean="0"/>
              <a:t>Spread some of the jam generously across the base of the pastry, leaving a 2.5cm/1in gap around the edge.</a:t>
            </a:r>
          </a:p>
          <a:p>
            <a:r>
              <a:rPr lang="en-US" sz="900" b="1" dirty="0" smtClean="0"/>
              <a:t>Spread the filling mixture over the jam and sprinkle over the flaked almonds.</a:t>
            </a:r>
          </a:p>
          <a:p>
            <a:r>
              <a:rPr lang="en-US" sz="900" b="1" dirty="0" smtClean="0"/>
              <a:t>Transfer to the oven and bake for 20 minutes, or until set and golden-brown. Allow to cool in the tin before serving in slices.</a:t>
            </a:r>
          </a:p>
          <a:p>
            <a:endParaRPr lang="en-US" sz="900" b="1" dirty="0" smtClean="0"/>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2541798" y="2967335"/>
            <a:ext cx="406040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Mother’s</a:t>
            </a: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History</a:t>
            </a:r>
            <a:r>
              <a:rPr lang="pl-PL" dirty="0" smtClean="0"/>
              <a:t> of </a:t>
            </a:r>
            <a:r>
              <a:rPr lang="pl-PL" dirty="0" err="1" smtClean="0"/>
              <a:t>Mother’s</a:t>
            </a:r>
            <a:r>
              <a:rPr lang="pl-PL" dirty="0" smtClean="0"/>
              <a:t> Day</a:t>
            </a:r>
            <a:endParaRPr lang="pl-PL" dirty="0"/>
          </a:p>
        </p:txBody>
      </p:sp>
      <p:sp>
        <p:nvSpPr>
          <p:cNvPr id="3" name="Symbol zastępczy zawartości 2"/>
          <p:cNvSpPr>
            <a:spLocks noGrp="1"/>
          </p:cNvSpPr>
          <p:nvPr>
            <p:ph idx="1"/>
          </p:nvPr>
        </p:nvSpPr>
        <p:spPr/>
        <p:txBody>
          <a:bodyPr>
            <a:normAutofit/>
          </a:bodyPr>
          <a:lstStyle/>
          <a:p>
            <a:r>
              <a:rPr lang="pl-PL" sz="2000" i="1" dirty="0" smtClean="0"/>
              <a:t> </a:t>
            </a:r>
            <a:r>
              <a:rPr lang="pl-PL" sz="2000" i="1" dirty="0" err="1" smtClean="0"/>
              <a:t>The</a:t>
            </a:r>
            <a:r>
              <a:rPr lang="pl-PL" sz="2000" i="1" dirty="0" smtClean="0"/>
              <a:t> </a:t>
            </a:r>
            <a:r>
              <a:rPr lang="pl-PL" sz="2000" i="1" dirty="0" err="1" smtClean="0"/>
              <a:t>tradition</a:t>
            </a:r>
            <a:r>
              <a:rPr lang="pl-PL" sz="2000" i="1" dirty="0" smtClean="0"/>
              <a:t> to </a:t>
            </a:r>
            <a:r>
              <a:rPr lang="pl-PL" sz="2000" i="1" dirty="0" err="1" smtClean="0"/>
              <a:t>celebrate</a:t>
            </a:r>
            <a:r>
              <a:rPr lang="pl-PL" sz="2000" i="1" dirty="0" smtClean="0"/>
              <a:t> </a:t>
            </a:r>
            <a:r>
              <a:rPr lang="pl-PL" sz="2000" i="1" dirty="0" err="1" smtClean="0"/>
              <a:t>Mother's</a:t>
            </a:r>
            <a:r>
              <a:rPr lang="pl-PL" sz="2000" i="1" dirty="0" smtClean="0"/>
              <a:t> Day </a:t>
            </a:r>
            <a:r>
              <a:rPr lang="pl-PL" sz="2000" i="1" dirty="0" err="1" smtClean="0"/>
              <a:t>goes</a:t>
            </a:r>
            <a:r>
              <a:rPr lang="pl-PL" sz="2000" i="1" dirty="0" smtClean="0"/>
              <a:t> back to </a:t>
            </a:r>
            <a:r>
              <a:rPr lang="pl-PL" sz="2000" i="1" dirty="0" err="1" smtClean="0"/>
              <a:t>the</a:t>
            </a:r>
            <a:r>
              <a:rPr lang="pl-PL" sz="2000" i="1" dirty="0" smtClean="0"/>
              <a:t> </a:t>
            </a:r>
            <a:r>
              <a:rPr lang="pl-PL" sz="2000" i="1" dirty="0" err="1" smtClean="0"/>
              <a:t>ancient</a:t>
            </a:r>
            <a:r>
              <a:rPr lang="pl-PL" sz="2000" i="1" dirty="0" smtClean="0"/>
              <a:t> Greece. </a:t>
            </a:r>
            <a:r>
              <a:rPr lang="pl-PL" sz="2000" i="1" dirty="0" err="1" smtClean="0"/>
              <a:t>Amidst</a:t>
            </a:r>
            <a:r>
              <a:rPr lang="pl-PL" sz="2000" i="1" dirty="0" smtClean="0"/>
              <a:t> </a:t>
            </a:r>
            <a:r>
              <a:rPr lang="pl-PL" sz="2000" i="1" dirty="0" err="1" smtClean="0"/>
              <a:t>the</a:t>
            </a:r>
            <a:r>
              <a:rPr lang="pl-PL" sz="2000" i="1" dirty="0" smtClean="0"/>
              <a:t> </a:t>
            </a:r>
            <a:r>
              <a:rPr lang="pl-PL" sz="2000" i="1" dirty="0" err="1" smtClean="0"/>
              <a:t>fresh</a:t>
            </a:r>
            <a:r>
              <a:rPr lang="pl-PL" sz="2000" i="1" dirty="0" smtClean="0"/>
              <a:t> </a:t>
            </a:r>
            <a:r>
              <a:rPr lang="pl-PL" sz="2000" i="1" dirty="0" err="1" smtClean="0"/>
              <a:t>blooms</a:t>
            </a:r>
            <a:r>
              <a:rPr lang="pl-PL" sz="2000" i="1" dirty="0" smtClean="0"/>
              <a:t> of spring </a:t>
            </a:r>
            <a:r>
              <a:rPr lang="pl-PL" sz="2000" i="1" dirty="0" err="1" smtClean="0"/>
              <a:t>our</a:t>
            </a:r>
            <a:r>
              <a:rPr lang="pl-PL" sz="2000" i="1" dirty="0" smtClean="0"/>
              <a:t> </a:t>
            </a:r>
            <a:r>
              <a:rPr lang="pl-PL" sz="2000" i="1" dirty="0" err="1" smtClean="0"/>
              <a:t>ancient</a:t>
            </a:r>
            <a:r>
              <a:rPr lang="pl-PL" sz="2000" i="1" dirty="0" smtClean="0"/>
              <a:t> </a:t>
            </a:r>
            <a:r>
              <a:rPr lang="pl-PL" sz="2000" i="1" dirty="0" err="1" smtClean="0"/>
              <a:t>ancestors</a:t>
            </a:r>
            <a:r>
              <a:rPr lang="pl-PL" sz="2000" i="1" dirty="0" smtClean="0"/>
              <a:t> </a:t>
            </a:r>
            <a:r>
              <a:rPr lang="pl-PL" sz="2000" i="1" dirty="0" err="1" smtClean="0"/>
              <a:t>paid</a:t>
            </a:r>
            <a:r>
              <a:rPr lang="pl-PL" sz="2000" i="1" dirty="0" smtClean="0"/>
              <a:t> </a:t>
            </a:r>
            <a:r>
              <a:rPr lang="pl-PL" sz="2000" i="1" dirty="0" err="1" smtClean="0"/>
              <a:t>homage</a:t>
            </a:r>
            <a:r>
              <a:rPr lang="pl-PL" sz="2000" i="1" dirty="0" smtClean="0"/>
              <a:t> to </a:t>
            </a:r>
            <a:r>
              <a:rPr lang="pl-PL" sz="2000" i="1" dirty="0" err="1" smtClean="0"/>
              <a:t>the</a:t>
            </a:r>
            <a:r>
              <a:rPr lang="pl-PL" sz="2000" i="1" dirty="0" smtClean="0"/>
              <a:t> most </a:t>
            </a:r>
            <a:r>
              <a:rPr lang="pl-PL" sz="2000" i="1" dirty="0" err="1" smtClean="0"/>
              <a:t>notorious</a:t>
            </a:r>
            <a:r>
              <a:rPr lang="pl-PL" sz="2000" i="1" dirty="0" smtClean="0"/>
              <a:t> </a:t>
            </a:r>
            <a:r>
              <a:rPr lang="pl-PL" sz="2000" i="1" dirty="0" err="1" smtClean="0"/>
              <a:t>mother</a:t>
            </a:r>
            <a:r>
              <a:rPr lang="pl-PL" sz="2000" i="1" dirty="0" smtClean="0"/>
              <a:t> of </a:t>
            </a:r>
            <a:r>
              <a:rPr lang="pl-PL" sz="2000" i="1" dirty="0" err="1" smtClean="0"/>
              <a:t>mothers</a:t>
            </a:r>
            <a:r>
              <a:rPr lang="pl-PL" sz="2000" i="1" dirty="0" smtClean="0"/>
              <a:t>, </a:t>
            </a:r>
            <a:r>
              <a:rPr lang="pl-PL" sz="2000" i="1" dirty="0" err="1" smtClean="0"/>
              <a:t>Mother</a:t>
            </a:r>
            <a:r>
              <a:rPr lang="pl-PL" sz="2000" i="1" dirty="0" smtClean="0"/>
              <a:t> </a:t>
            </a:r>
            <a:r>
              <a:rPr lang="pl-PL" sz="2000" i="1" dirty="0" err="1" smtClean="0"/>
              <a:t>Nature</a:t>
            </a:r>
            <a:r>
              <a:rPr lang="pl-PL" sz="2000" i="1" dirty="0" smtClean="0"/>
              <a:t>. </a:t>
            </a:r>
            <a:r>
              <a:rPr lang="pl-PL" sz="2000" i="1" dirty="0" err="1" smtClean="0"/>
              <a:t>They</a:t>
            </a:r>
            <a:r>
              <a:rPr lang="pl-PL" sz="2000" i="1" dirty="0" smtClean="0"/>
              <a:t> </a:t>
            </a:r>
            <a:r>
              <a:rPr lang="pl-PL" sz="2000" i="1" dirty="0" err="1" smtClean="0"/>
              <a:t>organized</a:t>
            </a:r>
            <a:r>
              <a:rPr lang="pl-PL" sz="2000" i="1" dirty="0" smtClean="0"/>
              <a:t> </a:t>
            </a:r>
            <a:r>
              <a:rPr lang="pl-PL" sz="2000" i="1" dirty="0" err="1" smtClean="0"/>
              <a:t>festivities</a:t>
            </a:r>
            <a:r>
              <a:rPr lang="pl-PL" sz="2000" i="1" dirty="0" smtClean="0"/>
              <a:t> </a:t>
            </a:r>
            <a:r>
              <a:rPr lang="pl-PL" sz="2000" i="1" dirty="0" err="1" smtClean="0"/>
              <a:t>during</a:t>
            </a:r>
            <a:r>
              <a:rPr lang="pl-PL" sz="2000" i="1" dirty="0" smtClean="0"/>
              <a:t> </a:t>
            </a:r>
            <a:r>
              <a:rPr lang="pl-PL" sz="2000" i="1" dirty="0" err="1" smtClean="0"/>
              <a:t>which</a:t>
            </a:r>
            <a:r>
              <a:rPr lang="pl-PL" sz="2000" i="1" dirty="0" smtClean="0"/>
              <a:t> </a:t>
            </a:r>
            <a:r>
              <a:rPr lang="pl-PL" sz="2000" i="1" dirty="0" err="1" smtClean="0"/>
              <a:t>special</a:t>
            </a:r>
            <a:r>
              <a:rPr lang="pl-PL" sz="2000" i="1" dirty="0" smtClean="0"/>
              <a:t> </a:t>
            </a:r>
            <a:r>
              <a:rPr lang="pl-PL" sz="2000" i="1" dirty="0" err="1" smtClean="0"/>
              <a:t>offerings</a:t>
            </a:r>
            <a:r>
              <a:rPr lang="pl-PL" sz="2000" i="1" dirty="0" smtClean="0"/>
              <a:t> </a:t>
            </a:r>
            <a:r>
              <a:rPr lang="pl-PL" sz="2000" i="1" dirty="0" err="1" smtClean="0"/>
              <a:t>were</a:t>
            </a:r>
            <a:r>
              <a:rPr lang="pl-PL" sz="2000" i="1" dirty="0" smtClean="0"/>
              <a:t> </a:t>
            </a:r>
            <a:r>
              <a:rPr lang="pl-PL" sz="2000" i="1" dirty="0" err="1" smtClean="0"/>
              <a:t>being</a:t>
            </a:r>
            <a:r>
              <a:rPr lang="pl-PL" sz="2000" i="1" dirty="0" smtClean="0"/>
              <a:t> </a:t>
            </a:r>
            <a:r>
              <a:rPr lang="pl-PL" sz="2000" i="1" dirty="0" err="1" smtClean="0"/>
              <a:t>made</a:t>
            </a:r>
            <a:r>
              <a:rPr lang="pl-PL" sz="2000" i="1" dirty="0" smtClean="0"/>
              <a:t> to </a:t>
            </a:r>
            <a:r>
              <a:rPr lang="pl-PL" sz="2000" i="1" dirty="0" err="1" smtClean="0"/>
              <a:t>the</a:t>
            </a:r>
            <a:r>
              <a:rPr lang="pl-PL" sz="2000" i="1" dirty="0" smtClean="0"/>
              <a:t> honor of </a:t>
            </a:r>
            <a:r>
              <a:rPr lang="pl-PL" sz="2000" i="1" dirty="0" err="1" smtClean="0"/>
              <a:t>goddess</a:t>
            </a:r>
            <a:r>
              <a:rPr lang="pl-PL" sz="2000" i="1" dirty="0" smtClean="0"/>
              <a:t> </a:t>
            </a:r>
            <a:r>
              <a:rPr lang="pl-PL" sz="2000" i="1" dirty="0" err="1" smtClean="0"/>
              <a:t>Rhea</a:t>
            </a:r>
            <a:r>
              <a:rPr lang="pl-PL" sz="2000" i="1" dirty="0" smtClean="0"/>
              <a:t>, </a:t>
            </a:r>
            <a:r>
              <a:rPr lang="pl-PL" sz="2000" i="1" dirty="0" err="1" smtClean="0"/>
              <a:t>the</a:t>
            </a:r>
            <a:r>
              <a:rPr lang="pl-PL" sz="2000" i="1" dirty="0" smtClean="0"/>
              <a:t> </a:t>
            </a:r>
            <a:r>
              <a:rPr lang="pl-PL" sz="2000" i="1" dirty="0" err="1" smtClean="0"/>
              <a:t>mythological</a:t>
            </a:r>
            <a:r>
              <a:rPr lang="pl-PL" sz="2000" i="1" dirty="0" smtClean="0"/>
              <a:t> </a:t>
            </a:r>
            <a:r>
              <a:rPr lang="pl-PL" sz="2000" i="1" dirty="0" err="1" smtClean="0"/>
              <a:t>wife</a:t>
            </a:r>
            <a:r>
              <a:rPr lang="pl-PL" sz="2000" i="1" dirty="0" smtClean="0"/>
              <a:t> of </a:t>
            </a:r>
            <a:r>
              <a:rPr lang="pl-PL" sz="2000" i="1" dirty="0" err="1" smtClean="0"/>
              <a:t>god</a:t>
            </a:r>
            <a:r>
              <a:rPr lang="pl-PL" sz="2000" i="1" dirty="0" smtClean="0"/>
              <a:t> </a:t>
            </a:r>
            <a:r>
              <a:rPr lang="pl-PL" sz="2000" i="1" dirty="0" err="1" smtClean="0"/>
              <a:t>Cronus</a:t>
            </a:r>
            <a:r>
              <a:rPr lang="pl-PL" sz="2000" i="1" dirty="0" smtClean="0"/>
              <a:t> and </a:t>
            </a:r>
            <a:r>
              <a:rPr lang="pl-PL" sz="2000" i="1" dirty="0" err="1" smtClean="0"/>
              <a:t>mother</a:t>
            </a:r>
            <a:r>
              <a:rPr lang="pl-PL" sz="2000" i="1" dirty="0" smtClean="0"/>
              <a:t> of </a:t>
            </a:r>
            <a:r>
              <a:rPr lang="pl-PL" sz="2000" i="1" dirty="0" err="1" smtClean="0"/>
              <a:t>all</a:t>
            </a:r>
            <a:r>
              <a:rPr lang="pl-PL" sz="2000" i="1" dirty="0" smtClean="0"/>
              <a:t> </a:t>
            </a:r>
            <a:r>
              <a:rPr lang="pl-PL" sz="2000" i="1" dirty="0" err="1" smtClean="0"/>
              <a:t>gods</a:t>
            </a:r>
            <a:r>
              <a:rPr lang="pl-PL" sz="2000" i="1" dirty="0" smtClean="0"/>
              <a:t>. Romans </a:t>
            </a:r>
            <a:r>
              <a:rPr lang="pl-PL" sz="2000" i="1" dirty="0" err="1" smtClean="0"/>
              <a:t>also</a:t>
            </a:r>
            <a:r>
              <a:rPr lang="pl-PL" sz="2000" i="1" dirty="0" smtClean="0"/>
              <a:t> </a:t>
            </a:r>
            <a:r>
              <a:rPr lang="pl-PL" sz="2000" i="1" dirty="0" err="1" smtClean="0"/>
              <a:t>celebrated</a:t>
            </a:r>
            <a:r>
              <a:rPr lang="pl-PL" sz="2000" i="1" dirty="0" smtClean="0"/>
              <a:t> a </a:t>
            </a:r>
            <a:r>
              <a:rPr lang="pl-PL" sz="2000" i="1" dirty="0" err="1" smtClean="0"/>
              <a:t>similar</a:t>
            </a:r>
            <a:r>
              <a:rPr lang="pl-PL" sz="2000" i="1" dirty="0" smtClean="0"/>
              <a:t> </a:t>
            </a:r>
            <a:r>
              <a:rPr lang="pl-PL" sz="2000" i="1" dirty="0" err="1" smtClean="0"/>
              <a:t>holiday</a:t>
            </a:r>
            <a:r>
              <a:rPr lang="pl-PL" sz="2000" i="1" dirty="0" smtClean="0"/>
              <a:t>. In May </a:t>
            </a:r>
            <a:r>
              <a:rPr lang="pl-PL" sz="2000" i="1" dirty="0" err="1" smtClean="0"/>
              <a:t>they</a:t>
            </a:r>
            <a:r>
              <a:rPr lang="pl-PL" sz="2000" i="1" dirty="0" smtClean="0"/>
              <a:t> </a:t>
            </a:r>
            <a:r>
              <a:rPr lang="pl-PL" sz="2000" i="1" dirty="0" err="1" smtClean="0"/>
              <a:t>observed</a:t>
            </a:r>
            <a:r>
              <a:rPr lang="pl-PL" sz="2000" i="1" dirty="0" smtClean="0"/>
              <a:t> </a:t>
            </a:r>
            <a:r>
              <a:rPr lang="pl-PL" sz="2000" i="1" dirty="0" err="1" smtClean="0"/>
              <a:t>Hilaria</a:t>
            </a:r>
            <a:r>
              <a:rPr lang="pl-PL" sz="2000" i="1" dirty="0" smtClean="0"/>
              <a:t> </a:t>
            </a:r>
            <a:r>
              <a:rPr lang="pl-PL" sz="2000" i="1" dirty="0" err="1" smtClean="0"/>
              <a:t>during</a:t>
            </a:r>
            <a:r>
              <a:rPr lang="pl-PL" sz="2000" i="1" dirty="0" smtClean="0"/>
              <a:t> </a:t>
            </a:r>
            <a:r>
              <a:rPr lang="pl-PL" sz="2000" i="1" dirty="0" err="1" smtClean="0"/>
              <a:t>which</a:t>
            </a:r>
            <a:r>
              <a:rPr lang="pl-PL" sz="2000" i="1" dirty="0" smtClean="0"/>
              <a:t> </a:t>
            </a:r>
            <a:r>
              <a:rPr lang="pl-PL" sz="2000" i="1" dirty="0" err="1" smtClean="0"/>
              <a:t>all</a:t>
            </a:r>
            <a:r>
              <a:rPr lang="pl-PL" sz="2000" i="1" dirty="0" smtClean="0"/>
              <a:t> </a:t>
            </a:r>
            <a:r>
              <a:rPr lang="pl-PL" sz="2000" i="1" dirty="0" err="1" smtClean="0"/>
              <a:t>attention</a:t>
            </a:r>
            <a:r>
              <a:rPr lang="pl-PL" sz="2000" i="1" dirty="0" smtClean="0"/>
              <a:t> </a:t>
            </a:r>
            <a:r>
              <a:rPr lang="pl-PL" sz="2000" i="1" dirty="0" err="1" smtClean="0"/>
              <a:t>turned</a:t>
            </a:r>
            <a:r>
              <a:rPr lang="pl-PL" sz="2000" i="1" dirty="0" smtClean="0"/>
              <a:t> to </a:t>
            </a:r>
            <a:r>
              <a:rPr lang="pl-PL" sz="2000" i="1" dirty="0" err="1" smtClean="0"/>
              <a:t>goddess</a:t>
            </a:r>
            <a:r>
              <a:rPr lang="pl-PL" sz="2000" i="1" dirty="0" smtClean="0"/>
              <a:t> </a:t>
            </a:r>
            <a:r>
              <a:rPr lang="pl-PL" sz="2000" i="1" dirty="0" err="1" smtClean="0"/>
              <a:t>Cybele</a:t>
            </a:r>
            <a:r>
              <a:rPr lang="pl-PL" sz="2000" i="1" dirty="0" smtClean="0"/>
              <a:t>, a Roman </a:t>
            </a:r>
            <a:r>
              <a:rPr lang="pl-PL" sz="2000" i="1" dirty="0" err="1" smtClean="0"/>
              <a:t>equivalent</a:t>
            </a:r>
            <a:r>
              <a:rPr lang="pl-PL" sz="2000" i="1" dirty="0" smtClean="0"/>
              <a:t> of </a:t>
            </a:r>
            <a:r>
              <a:rPr lang="pl-PL" sz="2000" i="1" dirty="0" err="1" smtClean="0"/>
              <a:t>Rhea</a:t>
            </a:r>
            <a:r>
              <a:rPr lang="pl-PL" sz="2000" i="1" dirty="0" smtClean="0"/>
              <a:t>. </a:t>
            </a:r>
            <a:r>
              <a:rPr lang="pl-PL" sz="2000" i="1" dirty="0" err="1" smtClean="0"/>
              <a:t>Hilaria</a:t>
            </a:r>
            <a:r>
              <a:rPr lang="pl-PL" sz="2000" i="1" dirty="0" smtClean="0"/>
              <a:t> was a </a:t>
            </a:r>
            <a:r>
              <a:rPr lang="pl-PL" sz="2000" i="1" dirty="0" err="1" smtClean="0"/>
              <a:t>serious</a:t>
            </a:r>
            <a:r>
              <a:rPr lang="pl-PL" sz="2000" i="1" dirty="0" smtClean="0"/>
              <a:t> </a:t>
            </a:r>
            <a:r>
              <a:rPr lang="pl-PL" sz="2000" i="1" dirty="0" err="1" smtClean="0"/>
              <a:t>holiday</a:t>
            </a:r>
            <a:r>
              <a:rPr lang="pl-PL" sz="2000" i="1" dirty="0" smtClean="0"/>
              <a:t> and </a:t>
            </a:r>
            <a:r>
              <a:rPr lang="pl-PL" sz="2000" i="1" dirty="0" err="1" smtClean="0"/>
              <a:t>it</a:t>
            </a:r>
            <a:r>
              <a:rPr lang="pl-PL" sz="2000" i="1" dirty="0" smtClean="0"/>
              <a:t> </a:t>
            </a:r>
            <a:r>
              <a:rPr lang="pl-PL" sz="2000" i="1" dirty="0" err="1" smtClean="0"/>
              <a:t>lasted</a:t>
            </a:r>
            <a:r>
              <a:rPr lang="pl-PL" sz="2000" i="1" dirty="0" smtClean="0"/>
              <a:t> for </a:t>
            </a:r>
            <a:r>
              <a:rPr lang="pl-PL" sz="2000" i="1" dirty="0" err="1" smtClean="0"/>
              <a:t>three</a:t>
            </a:r>
            <a:r>
              <a:rPr lang="pl-PL" sz="2000" i="1" dirty="0" smtClean="0"/>
              <a:t> </a:t>
            </a:r>
            <a:r>
              <a:rPr lang="pl-PL" sz="2000" i="1" dirty="0" err="1" smtClean="0"/>
              <a:t>days</a:t>
            </a:r>
            <a:r>
              <a:rPr lang="pl-PL" sz="2000" i="1" dirty="0" smtClean="0"/>
              <a:t> </a:t>
            </a:r>
            <a:r>
              <a:rPr lang="pl-PL" sz="2000" i="1" dirty="0" err="1" smtClean="0"/>
              <a:t>from</a:t>
            </a:r>
            <a:r>
              <a:rPr lang="pl-PL" sz="2000" i="1" dirty="0" smtClean="0"/>
              <a:t> May 15th to May 18th.</a:t>
            </a:r>
            <a:endParaRPr lang="pl-PL" sz="2000" dirty="0"/>
          </a:p>
        </p:txBody>
      </p:sp>
    </p:spTree>
  </p:cSld>
  <p:clrMapOvr>
    <a:masterClrMapping/>
  </p:clrMapOvr>
  <p:transition>
    <p:wheel spokes="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Mother’s</a:t>
            </a:r>
            <a:r>
              <a:rPr lang="pl-PL" dirty="0" smtClean="0"/>
              <a:t> Day </a:t>
            </a:r>
            <a:r>
              <a:rPr lang="pl-PL" dirty="0" err="1" smtClean="0"/>
              <a:t>now</a:t>
            </a:r>
            <a:endParaRPr lang="pl-PL" dirty="0"/>
          </a:p>
        </p:txBody>
      </p:sp>
      <p:sp>
        <p:nvSpPr>
          <p:cNvPr id="3" name="Symbol zastępczy zawartości 2"/>
          <p:cNvSpPr>
            <a:spLocks noGrp="1"/>
          </p:cNvSpPr>
          <p:nvPr>
            <p:ph idx="1"/>
          </p:nvPr>
        </p:nvSpPr>
        <p:spPr/>
        <p:txBody>
          <a:bodyPr>
            <a:normAutofit fontScale="85000" lnSpcReduction="20000"/>
          </a:bodyPr>
          <a:lstStyle/>
          <a:p>
            <a:r>
              <a:rPr lang="pl-PL" i="1" dirty="0" err="1" smtClean="0"/>
              <a:t>Mother's</a:t>
            </a:r>
            <a:r>
              <a:rPr lang="pl-PL" i="1" dirty="0" smtClean="0"/>
              <a:t> Day </a:t>
            </a:r>
            <a:r>
              <a:rPr lang="pl-PL" i="1" dirty="0" err="1" smtClean="0"/>
              <a:t>is</a:t>
            </a:r>
            <a:r>
              <a:rPr lang="pl-PL" i="1" dirty="0" smtClean="0"/>
              <a:t> </a:t>
            </a:r>
            <a:r>
              <a:rPr lang="pl-PL" i="1" dirty="0" err="1" smtClean="0"/>
              <a:t>celebrated</a:t>
            </a:r>
            <a:r>
              <a:rPr lang="pl-PL" i="1" dirty="0" smtClean="0"/>
              <a:t> </a:t>
            </a:r>
            <a:r>
              <a:rPr lang="pl-PL" i="1" dirty="0" err="1" smtClean="0"/>
              <a:t>in</a:t>
            </a:r>
            <a:r>
              <a:rPr lang="pl-PL" i="1" dirty="0" smtClean="0"/>
              <a:t> </a:t>
            </a:r>
            <a:r>
              <a:rPr lang="pl-PL" i="1" dirty="0" err="1" smtClean="0"/>
              <a:t>more</a:t>
            </a:r>
            <a:r>
              <a:rPr lang="pl-PL" i="1" dirty="0" smtClean="0"/>
              <a:t> </a:t>
            </a:r>
            <a:r>
              <a:rPr lang="pl-PL" i="1" dirty="0" err="1" smtClean="0"/>
              <a:t>than</a:t>
            </a:r>
            <a:r>
              <a:rPr lang="pl-PL" i="1" dirty="0" smtClean="0"/>
              <a:t> 40 </a:t>
            </a:r>
            <a:r>
              <a:rPr lang="pl-PL" i="1" dirty="0" err="1" smtClean="0"/>
              <a:t>countries</a:t>
            </a:r>
            <a:r>
              <a:rPr lang="pl-PL" i="1" dirty="0" smtClean="0"/>
              <a:t> </a:t>
            </a:r>
            <a:r>
              <a:rPr lang="pl-PL" i="1" dirty="0" err="1" smtClean="0"/>
              <a:t>around</a:t>
            </a:r>
            <a:r>
              <a:rPr lang="pl-PL" i="1" dirty="0" smtClean="0"/>
              <a:t> </a:t>
            </a:r>
            <a:r>
              <a:rPr lang="pl-PL" i="1" dirty="0" err="1" smtClean="0"/>
              <a:t>the</a:t>
            </a:r>
            <a:r>
              <a:rPr lang="pl-PL" i="1" dirty="0" smtClean="0"/>
              <a:t> </a:t>
            </a:r>
            <a:r>
              <a:rPr lang="pl-PL" i="1" dirty="0" err="1" smtClean="0"/>
              <a:t>world</a:t>
            </a:r>
            <a:r>
              <a:rPr lang="pl-PL" i="1" dirty="0" smtClean="0"/>
              <a:t>. In </a:t>
            </a:r>
            <a:r>
              <a:rPr lang="pl-PL" i="1" dirty="0" err="1" smtClean="0"/>
              <a:t>the</a:t>
            </a:r>
            <a:r>
              <a:rPr lang="pl-PL" i="1" dirty="0" smtClean="0"/>
              <a:t> US </a:t>
            </a:r>
            <a:r>
              <a:rPr lang="pl-PL" i="1" dirty="0" err="1" smtClean="0"/>
              <a:t>it</a:t>
            </a:r>
            <a:r>
              <a:rPr lang="pl-PL" i="1" dirty="0" smtClean="0"/>
              <a:t> </a:t>
            </a:r>
            <a:r>
              <a:rPr lang="pl-PL" i="1" dirty="0" err="1" smtClean="0"/>
              <a:t>is</a:t>
            </a:r>
            <a:r>
              <a:rPr lang="pl-PL" i="1" dirty="0" smtClean="0"/>
              <a:t> </a:t>
            </a:r>
            <a:r>
              <a:rPr lang="pl-PL" i="1" dirty="0" err="1" smtClean="0"/>
              <a:t>observed</a:t>
            </a:r>
            <a:r>
              <a:rPr lang="pl-PL" i="1" dirty="0" smtClean="0"/>
              <a:t> on </a:t>
            </a:r>
            <a:r>
              <a:rPr lang="pl-PL" i="1" dirty="0" err="1" smtClean="0"/>
              <a:t>the</a:t>
            </a:r>
            <a:r>
              <a:rPr lang="pl-PL" i="1" dirty="0" smtClean="0"/>
              <a:t> </a:t>
            </a:r>
            <a:r>
              <a:rPr lang="pl-PL" i="1" dirty="0" err="1" smtClean="0"/>
              <a:t>second</a:t>
            </a:r>
            <a:r>
              <a:rPr lang="pl-PL" i="1" dirty="0" smtClean="0"/>
              <a:t> </a:t>
            </a:r>
            <a:r>
              <a:rPr lang="pl-PL" i="1" dirty="0" err="1" smtClean="0"/>
              <a:t>Sunday</a:t>
            </a:r>
            <a:r>
              <a:rPr lang="pl-PL" i="1" dirty="0" smtClean="0"/>
              <a:t> </a:t>
            </a:r>
            <a:r>
              <a:rPr lang="pl-PL" i="1" dirty="0" err="1" smtClean="0"/>
              <a:t>in</a:t>
            </a:r>
            <a:r>
              <a:rPr lang="pl-PL" i="1" dirty="0" smtClean="0"/>
              <a:t> May, </a:t>
            </a:r>
            <a:r>
              <a:rPr lang="pl-PL" i="1" dirty="0" err="1" smtClean="0"/>
              <a:t>in</a:t>
            </a:r>
            <a:r>
              <a:rPr lang="pl-PL" i="1" dirty="0" smtClean="0"/>
              <a:t> </a:t>
            </a:r>
            <a:r>
              <a:rPr lang="pl-PL" i="1" dirty="0" err="1" smtClean="0"/>
              <a:t>respect</a:t>
            </a:r>
            <a:r>
              <a:rPr lang="pl-PL" i="1" dirty="0" smtClean="0"/>
              <a:t> </a:t>
            </a:r>
            <a:r>
              <a:rPr lang="pl-PL" i="1" dirty="0" err="1" smtClean="0"/>
              <a:t>with</a:t>
            </a:r>
            <a:r>
              <a:rPr lang="pl-PL" i="1" dirty="0" smtClean="0"/>
              <a:t> </a:t>
            </a:r>
            <a:r>
              <a:rPr lang="pl-PL" i="1" dirty="0" err="1" smtClean="0"/>
              <a:t>the</a:t>
            </a:r>
            <a:r>
              <a:rPr lang="pl-PL" i="1" dirty="0" smtClean="0"/>
              <a:t> </a:t>
            </a:r>
            <a:r>
              <a:rPr lang="pl-PL" i="1" dirty="0" err="1" smtClean="0"/>
              <a:t>Congress</a:t>
            </a:r>
            <a:r>
              <a:rPr lang="pl-PL" i="1" dirty="0" smtClean="0"/>
              <a:t> </a:t>
            </a:r>
            <a:r>
              <a:rPr lang="pl-PL" i="1" dirty="0" err="1" smtClean="0"/>
              <a:t>Act</a:t>
            </a:r>
            <a:r>
              <a:rPr lang="pl-PL" i="1" dirty="0" smtClean="0"/>
              <a:t> of 1914. In Poland </a:t>
            </a:r>
            <a:r>
              <a:rPr lang="pl-PL" i="1" dirty="0" err="1" smtClean="0"/>
              <a:t>it</a:t>
            </a:r>
            <a:r>
              <a:rPr lang="pl-PL" i="1" dirty="0" smtClean="0"/>
              <a:t> </a:t>
            </a:r>
            <a:r>
              <a:rPr lang="pl-PL" i="1" dirty="0" err="1" smtClean="0"/>
              <a:t>comes</a:t>
            </a:r>
            <a:r>
              <a:rPr lang="pl-PL" i="1" dirty="0" smtClean="0"/>
              <a:t> on a </a:t>
            </a:r>
            <a:r>
              <a:rPr lang="pl-PL" i="1" dirty="0" err="1" smtClean="0"/>
              <a:t>fixed</a:t>
            </a:r>
            <a:r>
              <a:rPr lang="pl-PL" i="1" dirty="0" smtClean="0"/>
              <a:t> </a:t>
            </a:r>
            <a:r>
              <a:rPr lang="pl-PL" i="1" dirty="0" err="1" smtClean="0"/>
              <a:t>date</a:t>
            </a:r>
            <a:r>
              <a:rPr lang="pl-PL" i="1" dirty="0" smtClean="0"/>
              <a:t>, May 26th. Most </a:t>
            </a:r>
            <a:r>
              <a:rPr lang="pl-PL" i="1" dirty="0" err="1" smtClean="0"/>
              <a:t>other</a:t>
            </a:r>
            <a:r>
              <a:rPr lang="pl-PL" i="1" dirty="0" smtClean="0"/>
              <a:t> </a:t>
            </a:r>
            <a:r>
              <a:rPr lang="pl-PL" i="1" dirty="0" err="1" smtClean="0"/>
              <a:t>countries</a:t>
            </a:r>
            <a:r>
              <a:rPr lang="pl-PL" i="1" dirty="0" smtClean="0"/>
              <a:t>, </a:t>
            </a:r>
            <a:r>
              <a:rPr lang="pl-PL" i="1" dirty="0" err="1" smtClean="0"/>
              <a:t>which</a:t>
            </a:r>
            <a:r>
              <a:rPr lang="pl-PL" i="1" dirty="0" smtClean="0"/>
              <a:t> </a:t>
            </a:r>
            <a:r>
              <a:rPr lang="pl-PL" i="1" dirty="0" err="1" smtClean="0"/>
              <a:t>have</a:t>
            </a:r>
            <a:r>
              <a:rPr lang="pl-PL" i="1" dirty="0" smtClean="0"/>
              <a:t> </a:t>
            </a:r>
            <a:r>
              <a:rPr lang="pl-PL" i="1" dirty="0" err="1" smtClean="0"/>
              <a:t>adopted</a:t>
            </a:r>
            <a:r>
              <a:rPr lang="pl-PL" i="1" dirty="0" smtClean="0"/>
              <a:t> </a:t>
            </a:r>
            <a:r>
              <a:rPr lang="pl-PL" i="1" dirty="0" err="1" smtClean="0"/>
              <a:t>the</a:t>
            </a:r>
            <a:r>
              <a:rPr lang="pl-PL" i="1" dirty="0" smtClean="0"/>
              <a:t> </a:t>
            </a:r>
            <a:r>
              <a:rPr lang="pl-PL" i="1" dirty="0" err="1" smtClean="0"/>
              <a:t>holiday</a:t>
            </a:r>
            <a:r>
              <a:rPr lang="pl-PL" i="1" dirty="0" smtClean="0"/>
              <a:t>, </a:t>
            </a:r>
            <a:r>
              <a:rPr lang="pl-PL" i="1" dirty="0" err="1" smtClean="0"/>
              <a:t>also</a:t>
            </a:r>
            <a:r>
              <a:rPr lang="pl-PL" i="1" dirty="0" smtClean="0"/>
              <a:t> </a:t>
            </a:r>
            <a:r>
              <a:rPr lang="pl-PL" i="1" dirty="0" err="1" smtClean="0"/>
              <a:t>prefer</a:t>
            </a:r>
            <a:r>
              <a:rPr lang="pl-PL" i="1" dirty="0" smtClean="0"/>
              <a:t> to </a:t>
            </a:r>
            <a:r>
              <a:rPr lang="pl-PL" i="1" dirty="0" err="1" smtClean="0"/>
              <a:t>celebrate</a:t>
            </a:r>
            <a:r>
              <a:rPr lang="pl-PL" i="1" dirty="0" smtClean="0"/>
              <a:t> </a:t>
            </a:r>
            <a:r>
              <a:rPr lang="pl-PL" i="1" dirty="0" err="1" smtClean="0"/>
              <a:t>it</a:t>
            </a:r>
            <a:r>
              <a:rPr lang="pl-PL" i="1" dirty="0" smtClean="0"/>
              <a:t> </a:t>
            </a:r>
            <a:r>
              <a:rPr lang="pl-PL" i="1" dirty="0" err="1" smtClean="0"/>
              <a:t>in</a:t>
            </a:r>
            <a:r>
              <a:rPr lang="pl-PL" i="1" dirty="0" smtClean="0"/>
              <a:t> May. </a:t>
            </a:r>
            <a:r>
              <a:rPr lang="pl-PL" i="1" dirty="0" err="1" smtClean="0"/>
              <a:t>Thus</a:t>
            </a:r>
            <a:r>
              <a:rPr lang="pl-PL" i="1" dirty="0" smtClean="0"/>
              <a:t>, </a:t>
            </a:r>
            <a:r>
              <a:rPr lang="pl-PL" i="1" dirty="0" err="1" smtClean="0"/>
              <a:t>the</a:t>
            </a:r>
            <a:r>
              <a:rPr lang="pl-PL" i="1" dirty="0" smtClean="0"/>
              <a:t> </a:t>
            </a:r>
            <a:r>
              <a:rPr lang="pl-PL" i="1" dirty="0" err="1" smtClean="0"/>
              <a:t>month</a:t>
            </a:r>
            <a:r>
              <a:rPr lang="pl-PL" i="1" dirty="0" smtClean="0"/>
              <a:t> of May, </a:t>
            </a:r>
            <a:r>
              <a:rPr lang="pl-PL" i="1" dirty="0" err="1" smtClean="0"/>
              <a:t>though</a:t>
            </a:r>
            <a:r>
              <a:rPr lang="pl-PL" i="1" dirty="0" smtClean="0"/>
              <a:t> </a:t>
            </a:r>
            <a:r>
              <a:rPr lang="pl-PL" i="1" dirty="0" err="1" smtClean="0"/>
              <a:t>the</a:t>
            </a:r>
            <a:r>
              <a:rPr lang="pl-PL" i="1" dirty="0" smtClean="0"/>
              <a:t> </a:t>
            </a:r>
            <a:r>
              <a:rPr lang="pl-PL" i="1" dirty="0" err="1" smtClean="0"/>
              <a:t>bearer</a:t>
            </a:r>
            <a:r>
              <a:rPr lang="pl-PL" i="1" dirty="0" smtClean="0"/>
              <a:t> of so many </a:t>
            </a:r>
            <a:r>
              <a:rPr lang="pl-PL" i="1" dirty="0" err="1" smtClean="0"/>
              <a:t>other</a:t>
            </a:r>
            <a:r>
              <a:rPr lang="pl-PL" i="1" dirty="0" smtClean="0"/>
              <a:t> </a:t>
            </a:r>
            <a:r>
              <a:rPr lang="pl-PL" i="1" dirty="0" err="1" smtClean="0"/>
              <a:t>holidays</a:t>
            </a:r>
            <a:r>
              <a:rPr lang="pl-PL" i="1" dirty="0" smtClean="0"/>
              <a:t>, </a:t>
            </a:r>
            <a:r>
              <a:rPr lang="pl-PL" i="1" dirty="0" err="1" smtClean="0"/>
              <a:t>is</a:t>
            </a:r>
            <a:r>
              <a:rPr lang="pl-PL" i="1" dirty="0" smtClean="0"/>
              <a:t> </a:t>
            </a:r>
            <a:r>
              <a:rPr lang="pl-PL" i="1" dirty="0" err="1" smtClean="0"/>
              <a:t>also</a:t>
            </a:r>
            <a:r>
              <a:rPr lang="pl-PL" i="1" dirty="0" smtClean="0"/>
              <a:t> </a:t>
            </a:r>
            <a:r>
              <a:rPr lang="pl-PL" i="1" dirty="0" err="1" smtClean="0"/>
              <a:t>the</a:t>
            </a:r>
            <a:r>
              <a:rPr lang="pl-PL" i="1" dirty="0" smtClean="0"/>
              <a:t> </a:t>
            </a:r>
            <a:r>
              <a:rPr lang="pl-PL" i="1" dirty="0" err="1" smtClean="0"/>
              <a:t>month</a:t>
            </a:r>
            <a:r>
              <a:rPr lang="pl-PL" i="1" dirty="0" smtClean="0"/>
              <a:t> of a </a:t>
            </a:r>
            <a:r>
              <a:rPr lang="pl-PL" i="1" dirty="0" err="1" smtClean="0"/>
              <a:t>mother</a:t>
            </a:r>
            <a:r>
              <a:rPr lang="pl-PL" i="1" dirty="0" smtClean="0"/>
              <a:t> </a:t>
            </a:r>
            <a:r>
              <a:rPr lang="pl-PL" i="1" dirty="0" err="1" smtClean="0"/>
              <a:t>giving</a:t>
            </a:r>
            <a:r>
              <a:rPr lang="pl-PL" i="1" dirty="0" smtClean="0"/>
              <a:t> </a:t>
            </a:r>
            <a:r>
              <a:rPr lang="pl-PL" i="1" dirty="0" err="1" smtClean="0"/>
              <a:t>us</a:t>
            </a:r>
            <a:r>
              <a:rPr lang="pl-PL" i="1" dirty="0" smtClean="0"/>
              <a:t> one </a:t>
            </a:r>
            <a:r>
              <a:rPr lang="pl-PL" i="1" dirty="0" err="1" smtClean="0"/>
              <a:t>more</a:t>
            </a:r>
            <a:r>
              <a:rPr lang="pl-PL" i="1" dirty="0" smtClean="0"/>
              <a:t> </a:t>
            </a:r>
            <a:r>
              <a:rPr lang="pl-PL" i="1" dirty="0" err="1" smtClean="0"/>
              <a:t>reason</a:t>
            </a:r>
            <a:r>
              <a:rPr lang="pl-PL" i="1" dirty="0" smtClean="0"/>
              <a:t> to </a:t>
            </a:r>
            <a:r>
              <a:rPr lang="pl-PL" i="1" dirty="0" err="1" smtClean="0"/>
              <a:t>call</a:t>
            </a:r>
            <a:r>
              <a:rPr lang="pl-PL" i="1" dirty="0" smtClean="0"/>
              <a:t> </a:t>
            </a:r>
            <a:r>
              <a:rPr lang="pl-PL" i="1" dirty="0" err="1" smtClean="0"/>
              <a:t>it</a:t>
            </a:r>
            <a:r>
              <a:rPr lang="pl-PL" i="1" dirty="0" smtClean="0"/>
              <a:t> </a:t>
            </a:r>
            <a:r>
              <a:rPr lang="pl-PL" i="1" dirty="0" err="1" smtClean="0"/>
              <a:t>the</a:t>
            </a:r>
            <a:r>
              <a:rPr lang="pl-PL" i="1" dirty="0" smtClean="0"/>
              <a:t> most </a:t>
            </a:r>
            <a:r>
              <a:rPr lang="pl-PL" i="1" dirty="0" err="1" smtClean="0"/>
              <a:t>beautiful</a:t>
            </a:r>
            <a:r>
              <a:rPr lang="pl-PL" i="1" dirty="0" smtClean="0"/>
              <a:t> </a:t>
            </a:r>
            <a:r>
              <a:rPr lang="pl-PL" i="1" dirty="0" err="1" smtClean="0"/>
              <a:t>month</a:t>
            </a:r>
            <a:r>
              <a:rPr lang="pl-PL" i="1" dirty="0" smtClean="0"/>
              <a:t> of </a:t>
            </a:r>
            <a:r>
              <a:rPr lang="pl-PL" i="1" dirty="0" err="1" smtClean="0"/>
              <a:t>the</a:t>
            </a:r>
            <a:r>
              <a:rPr lang="pl-PL" i="1" dirty="0" smtClean="0"/>
              <a:t> </a:t>
            </a:r>
            <a:r>
              <a:rPr lang="pl-PL" i="1" dirty="0" err="1" smtClean="0"/>
              <a:t>year</a:t>
            </a:r>
            <a:r>
              <a:rPr lang="pl-PL" i="1" dirty="0" smtClean="0"/>
              <a:t>.</a:t>
            </a:r>
            <a:br>
              <a:rPr lang="pl-PL" i="1" dirty="0" smtClean="0"/>
            </a:br>
            <a:r>
              <a:rPr lang="pl-PL" i="1" dirty="0" err="1" smtClean="0"/>
              <a:t>Our</a:t>
            </a:r>
            <a:r>
              <a:rPr lang="pl-PL" i="1" dirty="0" smtClean="0"/>
              <a:t> modern </a:t>
            </a:r>
            <a:r>
              <a:rPr lang="pl-PL" i="1" dirty="0" err="1" smtClean="0"/>
              <a:t>Mother's</a:t>
            </a:r>
            <a:r>
              <a:rPr lang="pl-PL" i="1" dirty="0" smtClean="0"/>
              <a:t> Day </a:t>
            </a:r>
            <a:r>
              <a:rPr lang="pl-PL" i="1" dirty="0" err="1" smtClean="0"/>
              <a:t>borrows</a:t>
            </a:r>
            <a:r>
              <a:rPr lang="pl-PL" i="1" dirty="0" smtClean="0"/>
              <a:t> </a:t>
            </a:r>
            <a:r>
              <a:rPr lang="pl-PL" i="1" dirty="0" err="1" smtClean="0"/>
              <a:t>richly</a:t>
            </a:r>
            <a:r>
              <a:rPr lang="pl-PL" i="1" dirty="0" smtClean="0"/>
              <a:t> </a:t>
            </a:r>
            <a:r>
              <a:rPr lang="pl-PL" i="1" dirty="0" err="1" smtClean="0"/>
              <a:t>from</a:t>
            </a:r>
            <a:r>
              <a:rPr lang="pl-PL" i="1" dirty="0" smtClean="0"/>
              <a:t> </a:t>
            </a:r>
            <a:r>
              <a:rPr lang="pl-PL" i="1" dirty="0" err="1" smtClean="0"/>
              <a:t>the</a:t>
            </a:r>
            <a:r>
              <a:rPr lang="pl-PL" i="1" dirty="0" smtClean="0"/>
              <a:t> Greek and Roman </a:t>
            </a:r>
            <a:r>
              <a:rPr lang="pl-PL" i="1" dirty="0" err="1" smtClean="0"/>
              <a:t>celebrations</a:t>
            </a:r>
            <a:r>
              <a:rPr lang="pl-PL" i="1" dirty="0" smtClean="0"/>
              <a:t> </a:t>
            </a:r>
            <a:r>
              <a:rPr lang="pl-PL" i="1" dirty="0" err="1" smtClean="0"/>
              <a:t>though</a:t>
            </a:r>
            <a:r>
              <a:rPr lang="pl-PL" i="1" dirty="0" smtClean="0"/>
              <a:t> not </a:t>
            </a:r>
            <a:r>
              <a:rPr lang="pl-PL" i="1" dirty="0" err="1" smtClean="0"/>
              <a:t>in</a:t>
            </a:r>
            <a:r>
              <a:rPr lang="pl-PL" i="1" dirty="0" smtClean="0"/>
              <a:t> a </a:t>
            </a:r>
            <a:r>
              <a:rPr lang="pl-PL" i="1" dirty="0" err="1" smtClean="0"/>
              <a:t>direct</a:t>
            </a:r>
            <a:r>
              <a:rPr lang="pl-PL" i="1" dirty="0" smtClean="0"/>
              <a:t> </a:t>
            </a:r>
            <a:r>
              <a:rPr lang="pl-PL" i="1" dirty="0" err="1" smtClean="0"/>
              <a:t>way</a:t>
            </a:r>
            <a:r>
              <a:rPr lang="pl-PL" i="1" dirty="0" smtClean="0"/>
              <a:t>. As was </a:t>
            </a:r>
            <a:r>
              <a:rPr lang="pl-PL" i="1" dirty="0" err="1" smtClean="0"/>
              <a:t>the</a:t>
            </a:r>
            <a:r>
              <a:rPr lang="pl-PL" i="1" dirty="0" smtClean="0"/>
              <a:t> </a:t>
            </a:r>
            <a:r>
              <a:rPr lang="pl-PL" i="1" dirty="0" err="1" smtClean="0"/>
              <a:t>case</a:t>
            </a:r>
            <a:r>
              <a:rPr lang="pl-PL" i="1" dirty="0" smtClean="0"/>
              <a:t> </a:t>
            </a:r>
            <a:r>
              <a:rPr lang="pl-PL" i="1" dirty="0" err="1" smtClean="0"/>
              <a:t>with</a:t>
            </a:r>
            <a:r>
              <a:rPr lang="pl-PL" i="1" dirty="0" smtClean="0"/>
              <a:t> a lot of </a:t>
            </a:r>
            <a:r>
              <a:rPr lang="pl-PL" i="1" dirty="0" err="1" smtClean="0"/>
              <a:t>other</a:t>
            </a:r>
            <a:r>
              <a:rPr lang="pl-PL" i="1" dirty="0" smtClean="0"/>
              <a:t> </a:t>
            </a:r>
            <a:r>
              <a:rPr lang="pl-PL" i="1" dirty="0" err="1" smtClean="0"/>
              <a:t>pagan</a:t>
            </a:r>
            <a:r>
              <a:rPr lang="pl-PL" i="1" dirty="0" smtClean="0"/>
              <a:t> </a:t>
            </a:r>
            <a:r>
              <a:rPr lang="pl-PL" i="1" dirty="0" err="1" smtClean="0"/>
              <a:t>holidays</a:t>
            </a:r>
            <a:r>
              <a:rPr lang="pl-PL" i="1" dirty="0" smtClean="0"/>
              <a:t>, </a:t>
            </a:r>
            <a:r>
              <a:rPr lang="pl-PL" i="1" dirty="0" err="1" smtClean="0"/>
              <a:t>it</a:t>
            </a:r>
            <a:r>
              <a:rPr lang="pl-PL" i="1" dirty="0" smtClean="0"/>
              <a:t> </a:t>
            </a:r>
            <a:r>
              <a:rPr lang="pl-PL" i="1" dirty="0" err="1" smtClean="0"/>
              <a:t>had</a:t>
            </a:r>
            <a:r>
              <a:rPr lang="pl-PL" i="1" dirty="0" smtClean="0"/>
              <a:t> </a:t>
            </a:r>
            <a:r>
              <a:rPr lang="pl-PL" i="1" dirty="0" err="1" smtClean="0"/>
              <a:t>been</a:t>
            </a:r>
            <a:r>
              <a:rPr lang="pl-PL" i="1" dirty="0" smtClean="0"/>
              <a:t> </a:t>
            </a:r>
            <a:r>
              <a:rPr lang="pl-PL" i="1" dirty="0" err="1" smtClean="0"/>
              <a:t>adopted</a:t>
            </a:r>
            <a:r>
              <a:rPr lang="pl-PL" i="1" dirty="0" smtClean="0"/>
              <a:t> by </a:t>
            </a:r>
            <a:r>
              <a:rPr lang="pl-PL" i="1" dirty="0" err="1" smtClean="0"/>
              <a:t>our</a:t>
            </a:r>
            <a:r>
              <a:rPr lang="pl-PL" i="1" dirty="0" smtClean="0"/>
              <a:t> Christian </a:t>
            </a:r>
            <a:r>
              <a:rPr lang="pl-PL" i="1" dirty="0" err="1" smtClean="0"/>
              <a:t>forefathers</a:t>
            </a:r>
            <a:r>
              <a:rPr lang="pl-PL" i="1" dirty="0" smtClean="0"/>
              <a:t> and </a:t>
            </a:r>
            <a:r>
              <a:rPr lang="pl-PL" i="1" dirty="0" err="1" smtClean="0"/>
              <a:t>named</a:t>
            </a:r>
            <a:r>
              <a:rPr lang="pl-PL" i="1" dirty="0" smtClean="0"/>
              <a:t> a "Day of </a:t>
            </a:r>
            <a:r>
              <a:rPr lang="pl-PL" i="1" dirty="0" err="1" smtClean="0"/>
              <a:t>the</a:t>
            </a:r>
            <a:r>
              <a:rPr lang="pl-PL" i="1" dirty="0" smtClean="0"/>
              <a:t> </a:t>
            </a:r>
            <a:r>
              <a:rPr lang="pl-PL" i="1" dirty="0" err="1" smtClean="0"/>
              <a:t>Mother</a:t>
            </a:r>
            <a:r>
              <a:rPr lang="pl-PL" i="1" dirty="0" smtClean="0"/>
              <a:t> of </a:t>
            </a:r>
            <a:r>
              <a:rPr lang="pl-PL" i="1" dirty="0" err="1" smtClean="0"/>
              <a:t>God</a:t>
            </a:r>
            <a:r>
              <a:rPr lang="pl-PL" i="1" dirty="0" smtClean="0"/>
              <a:t>, Mary". </a:t>
            </a:r>
            <a:r>
              <a:rPr lang="pl-PL" i="1" dirty="0" err="1" smtClean="0"/>
              <a:t>With</a:t>
            </a:r>
            <a:r>
              <a:rPr lang="pl-PL" i="1" dirty="0" smtClean="0"/>
              <a:t> time, </a:t>
            </a:r>
            <a:r>
              <a:rPr lang="pl-PL" i="1" dirty="0" err="1" smtClean="0"/>
              <a:t>there</a:t>
            </a:r>
            <a:r>
              <a:rPr lang="pl-PL" i="1" dirty="0" smtClean="0"/>
              <a:t> </a:t>
            </a:r>
            <a:r>
              <a:rPr lang="pl-PL" i="1" dirty="0" err="1" smtClean="0"/>
              <a:t>came</a:t>
            </a:r>
            <a:r>
              <a:rPr lang="pl-PL" i="1" dirty="0" smtClean="0"/>
              <a:t> a </a:t>
            </a:r>
            <a:r>
              <a:rPr lang="pl-PL" i="1" dirty="0" err="1" smtClean="0"/>
              <a:t>tradition</a:t>
            </a:r>
            <a:r>
              <a:rPr lang="pl-PL" i="1" dirty="0" smtClean="0"/>
              <a:t>, </a:t>
            </a:r>
            <a:r>
              <a:rPr lang="pl-PL" i="1" dirty="0" err="1" smtClean="0"/>
              <a:t>that</a:t>
            </a:r>
            <a:r>
              <a:rPr lang="pl-PL" i="1" dirty="0" smtClean="0"/>
              <a:t> </a:t>
            </a:r>
            <a:r>
              <a:rPr lang="pl-PL" i="1" dirty="0" err="1" smtClean="0"/>
              <a:t>in</a:t>
            </a:r>
            <a:r>
              <a:rPr lang="pl-PL" i="1" dirty="0" smtClean="0"/>
              <a:t> May </a:t>
            </a:r>
            <a:r>
              <a:rPr lang="pl-PL" i="1" dirty="0" err="1" smtClean="0"/>
              <a:t>everybody</a:t>
            </a:r>
            <a:r>
              <a:rPr lang="pl-PL" i="1" dirty="0" smtClean="0"/>
              <a:t> </a:t>
            </a:r>
            <a:r>
              <a:rPr lang="pl-PL" i="1" dirty="0" err="1" smtClean="0"/>
              <a:t>should</a:t>
            </a:r>
            <a:r>
              <a:rPr lang="pl-PL" i="1" dirty="0" smtClean="0"/>
              <a:t> make a </a:t>
            </a:r>
            <a:r>
              <a:rPr lang="pl-PL" i="1" dirty="0" err="1" smtClean="0"/>
              <a:t>pilgrimage</a:t>
            </a:r>
            <a:r>
              <a:rPr lang="pl-PL" i="1" dirty="0" smtClean="0"/>
              <a:t> back to his </a:t>
            </a:r>
            <a:r>
              <a:rPr lang="pl-PL" i="1" dirty="0" err="1" smtClean="0"/>
              <a:t>or</a:t>
            </a:r>
            <a:r>
              <a:rPr lang="pl-PL" i="1" dirty="0" smtClean="0"/>
              <a:t> </a:t>
            </a:r>
            <a:r>
              <a:rPr lang="pl-PL" i="1" dirty="0" err="1" smtClean="0"/>
              <a:t>her</a:t>
            </a:r>
            <a:r>
              <a:rPr lang="pl-PL" i="1" dirty="0" smtClean="0"/>
              <a:t> </a:t>
            </a:r>
            <a:r>
              <a:rPr lang="pl-PL" i="1" dirty="0" err="1" smtClean="0"/>
              <a:t>home</a:t>
            </a:r>
            <a:r>
              <a:rPr lang="pl-PL" i="1" dirty="0" smtClean="0"/>
              <a:t> </a:t>
            </a:r>
            <a:r>
              <a:rPr lang="pl-PL" i="1" dirty="0" err="1" smtClean="0"/>
              <a:t>parish</a:t>
            </a:r>
            <a:r>
              <a:rPr lang="pl-PL" i="1" dirty="0" smtClean="0"/>
              <a:t> to </a:t>
            </a:r>
            <a:r>
              <a:rPr lang="pl-PL" i="1" dirty="0" err="1" smtClean="0"/>
              <a:t>bow</a:t>
            </a:r>
            <a:r>
              <a:rPr lang="pl-PL" i="1" dirty="0" smtClean="0"/>
              <a:t> not </a:t>
            </a:r>
            <a:r>
              <a:rPr lang="pl-PL" i="1" dirty="0" err="1" smtClean="0"/>
              <a:t>only</a:t>
            </a:r>
            <a:r>
              <a:rPr lang="pl-PL" i="1" dirty="0" smtClean="0"/>
              <a:t> </a:t>
            </a:r>
            <a:r>
              <a:rPr lang="pl-PL" i="1" dirty="0" err="1" smtClean="0"/>
              <a:t>before</a:t>
            </a:r>
            <a:r>
              <a:rPr lang="pl-PL" i="1" dirty="0" smtClean="0"/>
              <a:t> </a:t>
            </a:r>
            <a:r>
              <a:rPr lang="pl-PL" i="1" dirty="0" err="1" smtClean="0"/>
              <a:t>the</a:t>
            </a:r>
            <a:r>
              <a:rPr lang="pl-PL" i="1" dirty="0" smtClean="0"/>
              <a:t> </a:t>
            </a:r>
            <a:r>
              <a:rPr lang="pl-PL" i="1" dirty="0" err="1" smtClean="0"/>
              <a:t>Mother</a:t>
            </a:r>
            <a:r>
              <a:rPr lang="pl-PL" i="1" dirty="0" smtClean="0"/>
              <a:t> of </a:t>
            </a:r>
            <a:r>
              <a:rPr lang="pl-PL" i="1" dirty="0" err="1" smtClean="0"/>
              <a:t>God</a:t>
            </a:r>
            <a:r>
              <a:rPr lang="pl-PL" i="1" dirty="0" smtClean="0"/>
              <a:t> but </a:t>
            </a:r>
            <a:r>
              <a:rPr lang="pl-PL" i="1" dirty="0" err="1" smtClean="0"/>
              <a:t>before</a:t>
            </a:r>
            <a:r>
              <a:rPr lang="pl-PL" i="1" dirty="0" smtClean="0"/>
              <a:t> his </a:t>
            </a:r>
            <a:r>
              <a:rPr lang="pl-PL" i="1" dirty="0" err="1" smtClean="0"/>
              <a:t>or</a:t>
            </a:r>
            <a:r>
              <a:rPr lang="pl-PL" i="1" dirty="0" smtClean="0"/>
              <a:t> </a:t>
            </a:r>
            <a:r>
              <a:rPr lang="pl-PL" i="1" dirty="0" err="1" smtClean="0"/>
              <a:t>her</a:t>
            </a:r>
            <a:r>
              <a:rPr lang="pl-PL" i="1" dirty="0" smtClean="0"/>
              <a:t> </a:t>
            </a:r>
            <a:r>
              <a:rPr lang="pl-PL" i="1" dirty="0" err="1" smtClean="0"/>
              <a:t>own</a:t>
            </a:r>
            <a:r>
              <a:rPr lang="pl-PL" i="1" dirty="0" smtClean="0"/>
              <a:t> </a:t>
            </a:r>
            <a:r>
              <a:rPr lang="pl-PL" i="1" dirty="0" err="1" smtClean="0"/>
              <a:t>mother</a:t>
            </a:r>
            <a:r>
              <a:rPr lang="pl-PL" i="1" dirty="0" smtClean="0"/>
              <a:t> as </a:t>
            </a:r>
            <a:r>
              <a:rPr lang="pl-PL" i="1" dirty="0" err="1" smtClean="0"/>
              <a:t>well</a:t>
            </a:r>
            <a:r>
              <a:rPr lang="pl-PL" i="1" dirty="0" smtClean="0"/>
              <a:t>.</a:t>
            </a:r>
          </a:p>
          <a:p>
            <a:endParaRPr lang="pl-PL" dirty="0"/>
          </a:p>
        </p:txBody>
      </p:sp>
    </p:spTree>
  </p:cSld>
  <p:clrMapOvr>
    <a:masterClrMapping/>
  </p:clrMapOvr>
  <p:transition>
    <p:circl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Blueberry</a:t>
            </a:r>
            <a:r>
              <a:rPr lang="pl-PL" dirty="0" smtClean="0"/>
              <a:t> </a:t>
            </a:r>
            <a:r>
              <a:rPr lang="pl-PL" dirty="0" err="1" smtClean="0"/>
              <a:t>Muffins</a:t>
            </a:r>
            <a:endParaRPr lang="pl-PL" dirty="0"/>
          </a:p>
        </p:txBody>
      </p:sp>
      <p:sp>
        <p:nvSpPr>
          <p:cNvPr id="3" name="Symbol zastępczy zawartości 2"/>
          <p:cNvSpPr>
            <a:spLocks noGrp="1"/>
          </p:cNvSpPr>
          <p:nvPr>
            <p:ph idx="1"/>
          </p:nvPr>
        </p:nvSpPr>
        <p:spPr/>
        <p:txBody>
          <a:bodyPr>
            <a:normAutofit fontScale="62500" lnSpcReduction="20000"/>
          </a:bodyPr>
          <a:lstStyle/>
          <a:p>
            <a:r>
              <a:rPr lang="pl-PL" b="1" dirty="0" smtClean="0"/>
              <a:t>Ingredients:</a:t>
            </a:r>
          </a:p>
          <a:p>
            <a:r>
              <a:rPr lang="pl-PL" dirty="0" smtClean="0"/>
              <a:t>2 1/2 </a:t>
            </a:r>
            <a:r>
              <a:rPr lang="pl-PL" dirty="0" err="1" smtClean="0"/>
              <a:t>cups</a:t>
            </a:r>
            <a:r>
              <a:rPr lang="pl-PL" dirty="0" smtClean="0"/>
              <a:t> </a:t>
            </a:r>
            <a:r>
              <a:rPr lang="pl-PL" dirty="0" err="1" smtClean="0"/>
              <a:t>all-purpose</a:t>
            </a:r>
            <a:r>
              <a:rPr lang="pl-PL" dirty="0" smtClean="0"/>
              <a:t> </a:t>
            </a:r>
            <a:r>
              <a:rPr lang="pl-PL" dirty="0" err="1" smtClean="0"/>
              <a:t>flour</a:t>
            </a:r>
            <a:endParaRPr lang="pl-PL" dirty="0" smtClean="0"/>
          </a:p>
          <a:p>
            <a:r>
              <a:rPr lang="pl-PL" dirty="0" smtClean="0"/>
              <a:t>2 1/2 </a:t>
            </a:r>
            <a:r>
              <a:rPr lang="pl-PL" dirty="0" err="1" smtClean="0"/>
              <a:t>teaspoons</a:t>
            </a:r>
            <a:r>
              <a:rPr lang="pl-PL" dirty="0" smtClean="0"/>
              <a:t> </a:t>
            </a:r>
            <a:r>
              <a:rPr lang="pl-PL" dirty="0" err="1" smtClean="0"/>
              <a:t>baking</a:t>
            </a:r>
            <a:r>
              <a:rPr lang="pl-PL" dirty="0" smtClean="0"/>
              <a:t> </a:t>
            </a:r>
            <a:r>
              <a:rPr lang="pl-PL" dirty="0" err="1" smtClean="0"/>
              <a:t>powder</a:t>
            </a:r>
            <a:endParaRPr lang="pl-PL" dirty="0" smtClean="0"/>
          </a:p>
          <a:p>
            <a:r>
              <a:rPr lang="pl-PL" dirty="0" smtClean="0"/>
              <a:t>1/4 </a:t>
            </a:r>
            <a:r>
              <a:rPr lang="pl-PL" dirty="0" err="1" smtClean="0"/>
              <a:t>teaspoon</a:t>
            </a:r>
            <a:r>
              <a:rPr lang="pl-PL" dirty="0" smtClean="0"/>
              <a:t> salt</a:t>
            </a:r>
          </a:p>
          <a:p>
            <a:r>
              <a:rPr lang="pl-PL" dirty="0" smtClean="0"/>
              <a:t>1/2 cup </a:t>
            </a:r>
            <a:r>
              <a:rPr lang="pl-PL" dirty="0" err="1" smtClean="0"/>
              <a:t>sugar</a:t>
            </a:r>
            <a:r>
              <a:rPr lang="pl-PL" dirty="0" smtClean="0"/>
              <a:t> 1 cup </a:t>
            </a:r>
            <a:r>
              <a:rPr lang="pl-PL" dirty="0" err="1" smtClean="0"/>
              <a:t>buttermilk</a:t>
            </a:r>
            <a:endParaRPr lang="pl-PL" dirty="0" smtClean="0"/>
          </a:p>
          <a:p>
            <a:r>
              <a:rPr lang="pl-PL" dirty="0" smtClean="0"/>
              <a:t>2 </a:t>
            </a:r>
            <a:r>
              <a:rPr lang="pl-PL" dirty="0" err="1" smtClean="0"/>
              <a:t>eggs</a:t>
            </a:r>
            <a:r>
              <a:rPr lang="pl-PL" dirty="0" smtClean="0"/>
              <a:t>, </a:t>
            </a:r>
            <a:r>
              <a:rPr lang="pl-PL" dirty="0" err="1" smtClean="0"/>
              <a:t>beaten</a:t>
            </a:r>
            <a:endParaRPr lang="pl-PL" dirty="0" smtClean="0"/>
          </a:p>
          <a:p>
            <a:r>
              <a:rPr lang="pl-PL" dirty="0" smtClean="0"/>
              <a:t>1/2 cup </a:t>
            </a:r>
            <a:r>
              <a:rPr lang="pl-PL" dirty="0" err="1" smtClean="0"/>
              <a:t>melted</a:t>
            </a:r>
            <a:r>
              <a:rPr lang="pl-PL" dirty="0" smtClean="0"/>
              <a:t> </a:t>
            </a:r>
            <a:r>
              <a:rPr lang="pl-PL" dirty="0" err="1" smtClean="0"/>
              <a:t>butter</a:t>
            </a:r>
            <a:r>
              <a:rPr lang="pl-PL" dirty="0" smtClean="0"/>
              <a:t> </a:t>
            </a:r>
            <a:r>
              <a:rPr lang="pl-PL" dirty="0" err="1" smtClean="0"/>
              <a:t>or</a:t>
            </a:r>
            <a:r>
              <a:rPr lang="pl-PL" dirty="0" smtClean="0"/>
              <a:t> </a:t>
            </a:r>
            <a:r>
              <a:rPr lang="pl-PL" dirty="0" err="1" smtClean="0"/>
              <a:t>margarine</a:t>
            </a:r>
            <a:endParaRPr lang="pl-PL" dirty="0" smtClean="0"/>
          </a:p>
          <a:p>
            <a:r>
              <a:rPr lang="pl-PL" dirty="0" smtClean="0"/>
              <a:t>1 </a:t>
            </a:r>
            <a:r>
              <a:rPr lang="pl-PL" dirty="0" err="1" smtClean="0"/>
              <a:t>1</a:t>
            </a:r>
            <a:r>
              <a:rPr lang="pl-PL" dirty="0" smtClean="0"/>
              <a:t>/2 </a:t>
            </a:r>
            <a:r>
              <a:rPr lang="pl-PL" dirty="0" err="1" smtClean="0"/>
              <a:t>cups</a:t>
            </a:r>
            <a:r>
              <a:rPr lang="pl-PL" dirty="0" smtClean="0"/>
              <a:t> </a:t>
            </a:r>
            <a:r>
              <a:rPr lang="pl-PL" dirty="0" err="1" smtClean="0"/>
              <a:t>fresh</a:t>
            </a:r>
            <a:r>
              <a:rPr lang="pl-PL" dirty="0" smtClean="0"/>
              <a:t> </a:t>
            </a:r>
            <a:r>
              <a:rPr lang="pl-PL" dirty="0" err="1" smtClean="0"/>
              <a:t>or</a:t>
            </a:r>
            <a:r>
              <a:rPr lang="pl-PL" dirty="0" smtClean="0"/>
              <a:t> </a:t>
            </a:r>
            <a:r>
              <a:rPr lang="pl-PL" dirty="0" err="1" smtClean="0"/>
              <a:t>frozen</a:t>
            </a:r>
            <a:r>
              <a:rPr lang="pl-PL" dirty="0" smtClean="0"/>
              <a:t> </a:t>
            </a:r>
            <a:r>
              <a:rPr lang="pl-PL" dirty="0" err="1" smtClean="0"/>
              <a:t>blueberries</a:t>
            </a:r>
            <a:r>
              <a:rPr lang="pl-PL" dirty="0" smtClean="0"/>
              <a:t>, </a:t>
            </a:r>
            <a:r>
              <a:rPr lang="pl-PL" dirty="0" err="1" smtClean="0"/>
              <a:t>rinsed</a:t>
            </a:r>
            <a:endParaRPr lang="pl-PL" dirty="0" smtClean="0"/>
          </a:p>
          <a:p>
            <a:r>
              <a:rPr lang="pl-PL" dirty="0" smtClean="0"/>
              <a:t>2 </a:t>
            </a:r>
            <a:r>
              <a:rPr lang="pl-PL" dirty="0" err="1" smtClean="0"/>
              <a:t>tablespoons</a:t>
            </a:r>
            <a:r>
              <a:rPr lang="pl-PL" dirty="0" smtClean="0"/>
              <a:t> </a:t>
            </a:r>
            <a:r>
              <a:rPr lang="pl-PL" dirty="0" err="1" smtClean="0"/>
              <a:t>all-purpose</a:t>
            </a:r>
            <a:r>
              <a:rPr lang="pl-PL" dirty="0" smtClean="0"/>
              <a:t> </a:t>
            </a:r>
            <a:r>
              <a:rPr lang="pl-PL" dirty="0" err="1" smtClean="0"/>
              <a:t>flour</a:t>
            </a:r>
            <a:endParaRPr lang="pl-PL" dirty="0" smtClean="0"/>
          </a:p>
          <a:p>
            <a:r>
              <a:rPr lang="pl-PL" dirty="0" err="1" smtClean="0"/>
              <a:t>Sugar</a:t>
            </a:r>
            <a:r>
              <a:rPr lang="pl-PL" dirty="0" smtClean="0"/>
              <a:t> for </a:t>
            </a:r>
            <a:r>
              <a:rPr lang="pl-PL" dirty="0" err="1" smtClean="0"/>
              <a:t>topping</a:t>
            </a:r>
            <a:endParaRPr lang="pl-PL" dirty="0" smtClean="0"/>
          </a:p>
          <a:p>
            <a:r>
              <a:rPr lang="pl-PL" b="1" dirty="0" err="1" smtClean="0"/>
              <a:t>Preparation</a:t>
            </a:r>
            <a:r>
              <a:rPr lang="pl-PL" b="1" dirty="0" smtClean="0"/>
              <a:t>:</a:t>
            </a:r>
          </a:p>
          <a:p>
            <a:r>
              <a:rPr lang="pl-PL" dirty="0" err="1" smtClean="0"/>
              <a:t>Sift</a:t>
            </a:r>
            <a:r>
              <a:rPr lang="pl-PL" dirty="0" smtClean="0"/>
              <a:t> </a:t>
            </a:r>
            <a:r>
              <a:rPr lang="pl-PL" dirty="0" err="1" smtClean="0"/>
              <a:t>flour</a:t>
            </a:r>
            <a:r>
              <a:rPr lang="pl-PL" dirty="0" smtClean="0"/>
              <a:t>, </a:t>
            </a:r>
            <a:r>
              <a:rPr lang="pl-PL" dirty="0" err="1" smtClean="0"/>
              <a:t>baking</a:t>
            </a:r>
            <a:r>
              <a:rPr lang="pl-PL" dirty="0" smtClean="0"/>
              <a:t> </a:t>
            </a:r>
            <a:r>
              <a:rPr lang="pl-PL" dirty="0" err="1" smtClean="0"/>
              <a:t>powder</a:t>
            </a:r>
            <a:r>
              <a:rPr lang="pl-PL" dirty="0" smtClean="0"/>
              <a:t>, salt, and 1/2 cup </a:t>
            </a:r>
            <a:r>
              <a:rPr lang="pl-PL" dirty="0" err="1" smtClean="0"/>
              <a:t>sugar</a:t>
            </a:r>
            <a:r>
              <a:rPr lang="pl-PL" dirty="0" smtClean="0"/>
              <a:t>. </a:t>
            </a:r>
            <a:r>
              <a:rPr lang="pl-PL" dirty="0" err="1" smtClean="0"/>
              <a:t>Add</a:t>
            </a:r>
            <a:r>
              <a:rPr lang="pl-PL" dirty="0" smtClean="0"/>
              <a:t> </a:t>
            </a:r>
            <a:r>
              <a:rPr lang="pl-PL" dirty="0" err="1" smtClean="0"/>
              <a:t>buttermilk</a:t>
            </a:r>
            <a:r>
              <a:rPr lang="pl-PL" dirty="0" smtClean="0"/>
              <a:t>, </a:t>
            </a:r>
            <a:r>
              <a:rPr lang="pl-PL" dirty="0" err="1" smtClean="0"/>
              <a:t>beaten</a:t>
            </a:r>
            <a:r>
              <a:rPr lang="pl-PL" dirty="0" smtClean="0"/>
              <a:t> </a:t>
            </a:r>
            <a:r>
              <a:rPr lang="pl-PL" dirty="0" err="1" smtClean="0"/>
              <a:t>eggs</a:t>
            </a:r>
            <a:r>
              <a:rPr lang="pl-PL" dirty="0" smtClean="0"/>
              <a:t>, and </a:t>
            </a:r>
            <a:r>
              <a:rPr lang="pl-PL" dirty="0" err="1" smtClean="0"/>
              <a:t>melted</a:t>
            </a:r>
            <a:r>
              <a:rPr lang="pl-PL" dirty="0" smtClean="0"/>
              <a:t> </a:t>
            </a:r>
            <a:r>
              <a:rPr lang="pl-PL" dirty="0" err="1" smtClean="0"/>
              <a:t>butter</a:t>
            </a:r>
            <a:r>
              <a:rPr lang="pl-PL" dirty="0" smtClean="0"/>
              <a:t>; mix </a:t>
            </a:r>
            <a:r>
              <a:rPr lang="pl-PL" dirty="0" err="1" smtClean="0"/>
              <a:t>until</a:t>
            </a:r>
            <a:r>
              <a:rPr lang="pl-PL" dirty="0" smtClean="0"/>
              <a:t> </a:t>
            </a:r>
            <a:r>
              <a:rPr lang="pl-PL" dirty="0" err="1" smtClean="0"/>
              <a:t>dry</a:t>
            </a:r>
            <a:r>
              <a:rPr lang="pl-PL" dirty="0" smtClean="0"/>
              <a:t> </a:t>
            </a:r>
            <a:r>
              <a:rPr lang="pl-PL" dirty="0" err="1" smtClean="0"/>
              <a:t>ingredients</a:t>
            </a:r>
            <a:r>
              <a:rPr lang="pl-PL" dirty="0" smtClean="0"/>
              <a:t> </a:t>
            </a:r>
            <a:r>
              <a:rPr lang="pl-PL" dirty="0" err="1" smtClean="0"/>
              <a:t>are</a:t>
            </a:r>
            <a:r>
              <a:rPr lang="pl-PL" dirty="0" smtClean="0"/>
              <a:t> </a:t>
            </a:r>
            <a:r>
              <a:rPr lang="pl-PL" dirty="0" err="1" smtClean="0"/>
              <a:t>just</a:t>
            </a:r>
            <a:r>
              <a:rPr lang="pl-PL" dirty="0" smtClean="0"/>
              <a:t> </a:t>
            </a:r>
            <a:r>
              <a:rPr lang="pl-PL" dirty="0" err="1" smtClean="0"/>
              <a:t>moistened</a:t>
            </a:r>
            <a:r>
              <a:rPr lang="pl-PL" dirty="0" smtClean="0"/>
              <a:t>. Mix </a:t>
            </a:r>
            <a:r>
              <a:rPr lang="pl-PL" dirty="0" err="1" smtClean="0"/>
              <a:t>berries</a:t>
            </a:r>
            <a:r>
              <a:rPr lang="pl-PL" dirty="0" smtClean="0"/>
              <a:t> </a:t>
            </a:r>
            <a:r>
              <a:rPr lang="pl-PL" dirty="0" err="1" smtClean="0"/>
              <a:t>with</a:t>
            </a:r>
            <a:r>
              <a:rPr lang="pl-PL" dirty="0" smtClean="0"/>
              <a:t> 2 </a:t>
            </a:r>
            <a:r>
              <a:rPr lang="pl-PL" dirty="0" err="1" smtClean="0"/>
              <a:t>tablespoons</a:t>
            </a:r>
            <a:r>
              <a:rPr lang="pl-PL" dirty="0" smtClean="0"/>
              <a:t> of </a:t>
            </a:r>
            <a:r>
              <a:rPr lang="pl-PL" dirty="0" err="1" smtClean="0"/>
              <a:t>flour</a:t>
            </a:r>
            <a:r>
              <a:rPr lang="pl-PL" dirty="0" smtClean="0"/>
              <a:t>; </a:t>
            </a:r>
            <a:r>
              <a:rPr lang="pl-PL" dirty="0" err="1" smtClean="0"/>
              <a:t>fold</a:t>
            </a:r>
            <a:r>
              <a:rPr lang="pl-PL" dirty="0" smtClean="0"/>
              <a:t> </a:t>
            </a:r>
            <a:r>
              <a:rPr lang="pl-PL" dirty="0" err="1" smtClean="0"/>
              <a:t>berries</a:t>
            </a:r>
            <a:r>
              <a:rPr lang="pl-PL" dirty="0" smtClean="0"/>
              <a:t> </a:t>
            </a:r>
            <a:r>
              <a:rPr lang="pl-PL" dirty="0" err="1" smtClean="0"/>
              <a:t>into</a:t>
            </a:r>
            <a:r>
              <a:rPr lang="pl-PL" dirty="0" smtClean="0"/>
              <a:t> </a:t>
            </a:r>
            <a:r>
              <a:rPr lang="pl-PL" dirty="0" err="1" smtClean="0"/>
              <a:t>batter</a:t>
            </a:r>
            <a:r>
              <a:rPr lang="pl-PL" dirty="0" smtClean="0"/>
              <a:t>. </a:t>
            </a:r>
            <a:r>
              <a:rPr lang="pl-PL" dirty="0" err="1" smtClean="0"/>
              <a:t>Spoon</a:t>
            </a:r>
            <a:r>
              <a:rPr lang="pl-PL" dirty="0" smtClean="0"/>
              <a:t> </a:t>
            </a:r>
            <a:r>
              <a:rPr lang="pl-PL" dirty="0" err="1" smtClean="0"/>
              <a:t>batter</a:t>
            </a:r>
            <a:r>
              <a:rPr lang="pl-PL" dirty="0" smtClean="0"/>
              <a:t> </a:t>
            </a:r>
            <a:r>
              <a:rPr lang="pl-PL" dirty="0" err="1" smtClean="0"/>
              <a:t>into</a:t>
            </a:r>
            <a:r>
              <a:rPr lang="pl-PL" dirty="0" smtClean="0"/>
              <a:t> </a:t>
            </a:r>
            <a:r>
              <a:rPr lang="pl-PL" dirty="0" err="1" smtClean="0"/>
              <a:t>greased</a:t>
            </a:r>
            <a:r>
              <a:rPr lang="pl-PL" dirty="0" smtClean="0"/>
              <a:t> </a:t>
            </a:r>
            <a:r>
              <a:rPr lang="pl-PL" dirty="0" err="1" smtClean="0"/>
              <a:t>muffin</a:t>
            </a:r>
            <a:r>
              <a:rPr lang="pl-PL" dirty="0" smtClean="0"/>
              <a:t> </a:t>
            </a:r>
            <a:r>
              <a:rPr lang="pl-PL" dirty="0" err="1" smtClean="0"/>
              <a:t>pans</a:t>
            </a:r>
            <a:r>
              <a:rPr lang="pl-PL" dirty="0" smtClean="0"/>
              <a:t>, </a:t>
            </a:r>
            <a:r>
              <a:rPr lang="pl-PL" dirty="0" err="1" smtClean="0"/>
              <a:t>filling</a:t>
            </a:r>
            <a:r>
              <a:rPr lang="pl-PL" dirty="0" smtClean="0"/>
              <a:t> </a:t>
            </a:r>
            <a:r>
              <a:rPr lang="pl-PL" dirty="0" err="1" smtClean="0"/>
              <a:t>each</a:t>
            </a:r>
            <a:r>
              <a:rPr lang="pl-PL" dirty="0" smtClean="0"/>
              <a:t> </a:t>
            </a:r>
            <a:r>
              <a:rPr lang="pl-PL" dirty="0" err="1" smtClean="0"/>
              <a:t>muffin</a:t>
            </a:r>
            <a:r>
              <a:rPr lang="pl-PL" dirty="0" smtClean="0"/>
              <a:t> cup </a:t>
            </a:r>
            <a:r>
              <a:rPr lang="pl-PL" dirty="0" err="1" smtClean="0"/>
              <a:t>about</a:t>
            </a:r>
            <a:r>
              <a:rPr lang="pl-PL" dirty="0" smtClean="0"/>
              <a:t> 2/3 </a:t>
            </a:r>
            <a:r>
              <a:rPr lang="pl-PL" dirty="0" err="1" smtClean="0"/>
              <a:t>full</a:t>
            </a:r>
            <a:r>
              <a:rPr lang="pl-PL" dirty="0" smtClean="0"/>
              <a:t>. </a:t>
            </a:r>
            <a:r>
              <a:rPr lang="pl-PL" dirty="0" err="1" smtClean="0"/>
              <a:t>Sprinkle</a:t>
            </a:r>
            <a:r>
              <a:rPr lang="pl-PL" dirty="0" smtClean="0"/>
              <a:t> </a:t>
            </a:r>
            <a:r>
              <a:rPr lang="pl-PL" dirty="0" err="1" smtClean="0"/>
              <a:t>each</a:t>
            </a:r>
            <a:r>
              <a:rPr lang="pl-PL" dirty="0" smtClean="0"/>
              <a:t> </a:t>
            </a:r>
            <a:r>
              <a:rPr lang="pl-PL" dirty="0" err="1" smtClean="0"/>
              <a:t>with</a:t>
            </a:r>
            <a:r>
              <a:rPr lang="pl-PL" dirty="0" smtClean="0"/>
              <a:t> a </a:t>
            </a:r>
            <a:r>
              <a:rPr lang="pl-PL" dirty="0" err="1" smtClean="0"/>
              <a:t>little</a:t>
            </a:r>
            <a:r>
              <a:rPr lang="pl-PL" dirty="0" smtClean="0"/>
              <a:t> </a:t>
            </a:r>
            <a:r>
              <a:rPr lang="pl-PL" dirty="0" err="1" smtClean="0"/>
              <a:t>sugar</a:t>
            </a:r>
            <a:r>
              <a:rPr lang="pl-PL" dirty="0" smtClean="0"/>
              <a:t>. </a:t>
            </a:r>
            <a:r>
              <a:rPr lang="pl-PL" dirty="0" err="1" smtClean="0"/>
              <a:t>Bake</a:t>
            </a:r>
            <a:r>
              <a:rPr lang="pl-PL" dirty="0" smtClean="0"/>
              <a:t> </a:t>
            </a:r>
            <a:r>
              <a:rPr lang="pl-PL" dirty="0" err="1" smtClean="0"/>
              <a:t>at</a:t>
            </a:r>
            <a:r>
              <a:rPr lang="pl-PL" dirty="0" smtClean="0"/>
              <a:t> 200*C for 20 to 25 </a:t>
            </a:r>
            <a:r>
              <a:rPr lang="pl-PL" dirty="0" err="1" smtClean="0"/>
              <a:t>minutes</a:t>
            </a:r>
            <a:r>
              <a:rPr lang="pl-PL" dirty="0" smtClean="0"/>
              <a:t>. </a:t>
            </a:r>
            <a:br>
              <a:rPr lang="pl-PL" dirty="0" smtClean="0"/>
            </a:br>
            <a:r>
              <a:rPr lang="pl-PL" dirty="0" err="1" smtClean="0"/>
              <a:t>Makes</a:t>
            </a:r>
            <a:r>
              <a:rPr lang="pl-PL" dirty="0" smtClean="0"/>
              <a:t> 18 to 24 </a:t>
            </a:r>
            <a:r>
              <a:rPr lang="pl-PL" dirty="0" err="1" smtClean="0"/>
              <a:t>muffins</a:t>
            </a:r>
            <a:r>
              <a:rPr lang="pl-PL" dirty="0" smtClean="0"/>
              <a:t>.</a:t>
            </a:r>
          </a:p>
          <a:p>
            <a:endParaRPr lang="pl-PL" dirty="0"/>
          </a:p>
        </p:txBody>
      </p:sp>
    </p:spTree>
  </p:cSld>
  <p:clrMapOvr>
    <a:masterClrMapping/>
  </p:clrMapOvr>
  <p:transition>
    <p:wheel spokes="8"/>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2713960" y="2967335"/>
            <a:ext cx="371608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Father’s</a:t>
            </a:r>
            <a:r>
              <a:rPr lang="pl-P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spli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History</a:t>
            </a:r>
            <a:endParaRPr lang="pl-PL" dirty="0"/>
          </a:p>
        </p:txBody>
      </p:sp>
      <p:sp>
        <p:nvSpPr>
          <p:cNvPr id="3" name="Symbol zastępczy zawartości 2"/>
          <p:cNvSpPr>
            <a:spLocks noGrp="1"/>
          </p:cNvSpPr>
          <p:nvPr>
            <p:ph idx="1"/>
          </p:nvPr>
        </p:nvSpPr>
        <p:spPr/>
        <p:txBody>
          <a:bodyPr>
            <a:normAutofit fontScale="92500" lnSpcReduction="20000"/>
          </a:bodyPr>
          <a:lstStyle/>
          <a:p>
            <a:r>
              <a:rPr lang="en-US" dirty="0"/>
              <a:t>History of Father's Day Festival as seen today is not even a hundred years </a:t>
            </a:r>
            <a:r>
              <a:rPr lang="en-US" dirty="0" smtClean="0"/>
              <a:t>old. </a:t>
            </a:r>
            <a:r>
              <a:rPr lang="pl-PL" dirty="0" smtClean="0"/>
              <a:t>S</a:t>
            </a:r>
            <a:r>
              <a:rPr lang="en-US" dirty="0" err="1" smtClean="0"/>
              <a:t>ome</a:t>
            </a:r>
            <a:r>
              <a:rPr lang="en-US" dirty="0" smtClean="0"/>
              <a:t> </a:t>
            </a:r>
            <a:r>
              <a:rPr lang="en-US" dirty="0"/>
              <a:t>scholars opine that Father's Day history is much older than we actually believe it to be. They say that the custom of honoring dad's on a special day is over 4,000 Scholars believe that the origin of Father's Day is not a latest phenomenon, as many believe it to be. Rather they claim that the tradition of Father's Day can be traced in the ruins of Babylon. They have recorded that a young boy called </a:t>
            </a:r>
            <a:r>
              <a:rPr lang="en-US" dirty="0" err="1"/>
              <a:t>Elmesu</a:t>
            </a:r>
            <a:r>
              <a:rPr lang="en-US" dirty="0"/>
              <a:t> carved a Father's Day message on a card made out of clay nearly 4,000 years ago. </a:t>
            </a:r>
            <a:r>
              <a:rPr lang="en-US" dirty="0" err="1"/>
              <a:t>Elmesu</a:t>
            </a:r>
            <a:r>
              <a:rPr lang="en-US" dirty="0"/>
              <a:t> wished his Babylonian father good health and a long life. Though there is no record of what happened to </a:t>
            </a:r>
            <a:r>
              <a:rPr lang="en-US" dirty="0" err="1"/>
              <a:t>Elmesu</a:t>
            </a:r>
            <a:r>
              <a:rPr lang="en-US" dirty="0"/>
              <a:t> and his father but the tradition of celebrating Father's Day remained in several countries all over the world. </a:t>
            </a:r>
            <a:r>
              <a:rPr lang="en-US" dirty="0" smtClean="0"/>
              <a:t>years </a:t>
            </a:r>
            <a:r>
              <a:rPr lang="en-US" dirty="0"/>
              <a:t>old. </a:t>
            </a:r>
            <a:endParaRPr lang="pl-PL" dirty="0"/>
          </a:p>
        </p:txBody>
      </p:sp>
    </p:spTree>
  </p:cSld>
  <p:clrMapOvr>
    <a:masterClrMapping/>
  </p:clrMapOvr>
  <p:transition>
    <p:strips dir="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Father’s</a:t>
            </a:r>
            <a:r>
              <a:rPr lang="pl-PL" dirty="0" smtClean="0"/>
              <a:t> Day </a:t>
            </a:r>
            <a:r>
              <a:rPr lang="pl-PL" dirty="0" err="1" smtClean="0"/>
              <a:t>now</a:t>
            </a:r>
            <a:r>
              <a:rPr lang="pl-PL" dirty="0" smtClean="0"/>
              <a:t>.</a:t>
            </a:r>
            <a:endParaRPr lang="pl-PL" dirty="0"/>
          </a:p>
        </p:txBody>
      </p:sp>
      <p:sp>
        <p:nvSpPr>
          <p:cNvPr id="3" name="Symbol zastępczy zawartości 2"/>
          <p:cNvSpPr>
            <a:spLocks noGrp="1"/>
          </p:cNvSpPr>
          <p:nvPr>
            <p:ph idx="1"/>
          </p:nvPr>
        </p:nvSpPr>
        <p:spPr/>
        <p:txBody>
          <a:bodyPr>
            <a:normAutofit fontScale="70000" lnSpcReduction="20000"/>
          </a:bodyPr>
          <a:lstStyle/>
          <a:p>
            <a:r>
              <a:rPr lang="en-US" dirty="0" smtClean="0"/>
              <a:t>Father's </a:t>
            </a:r>
            <a:r>
              <a:rPr lang="en-US" dirty="0"/>
              <a:t>Day in UK is celebrated in much the same way as it is celebrated in US. In UK too, Father's Day festival is celebrated on the </a:t>
            </a:r>
            <a:r>
              <a:rPr lang="en-US" b="1" dirty="0"/>
              <a:t>third Sunday of June</a:t>
            </a:r>
            <a:r>
              <a:rPr lang="en-US" dirty="0"/>
              <a:t> and therefore the date of the festival is never fixed. People celebrate the occasion by honoring their father and expressing affection for them by presenting popular gifts like cards, flowers, chocolates and neckties. Little children often give handmade gifts to their dad. </a:t>
            </a:r>
            <a:br>
              <a:rPr lang="en-US" dirty="0"/>
            </a:br>
            <a:r>
              <a:rPr lang="en-US" dirty="0"/>
              <a:t/>
            </a:r>
            <a:br>
              <a:rPr lang="en-US" dirty="0"/>
            </a:br>
            <a:r>
              <a:rPr lang="en-US" dirty="0"/>
              <a:t>Several clubs, schools and cultural societies in United Kingdom organize Fathers Day parties and get-togethers and provide people an opportunity to celebrate the day. Games and fun-filled add joy to such celebrations. </a:t>
            </a:r>
            <a:br>
              <a:rPr lang="en-US" dirty="0"/>
            </a:br>
            <a:r>
              <a:rPr lang="en-US" dirty="0"/>
              <a:t/>
            </a:r>
            <a:br>
              <a:rPr lang="en-US" dirty="0"/>
            </a:br>
            <a:r>
              <a:rPr lang="en-US" dirty="0"/>
              <a:t>It may also be noted that Father's Day festival has been commercialized in England to a great extent. Days before the festival marketers launch an aggressive advertising campaign to lure people and cash in on the sentimental value of the occasion. Though critics are very much against rude commercialization many people feel that marketing of the festival helps to create awareness about the day and therefore strengthen the bond of love shared between father and a child.</a:t>
            </a:r>
          </a:p>
          <a:p>
            <a:endParaRPr lang="pl-PL" dirty="0"/>
          </a:p>
        </p:txBody>
      </p:sp>
    </p:spTree>
  </p:cSld>
  <p:clrMapOvr>
    <a:masterClrMapping/>
  </p:clrMapOvr>
  <p:transition>
    <p:circl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smtClean="0"/>
              <a:t>Recipe</a:t>
            </a:r>
            <a:r>
              <a:rPr lang="pl-PL" dirty="0" smtClean="0"/>
              <a:t> for </a:t>
            </a:r>
            <a:r>
              <a:rPr lang="pl-PL" dirty="0" err="1" smtClean="0"/>
              <a:t>Cheese</a:t>
            </a:r>
            <a:r>
              <a:rPr lang="pl-PL" dirty="0" smtClean="0"/>
              <a:t/>
            </a:r>
            <a:br>
              <a:rPr lang="pl-PL" dirty="0" smtClean="0"/>
            </a:br>
            <a:r>
              <a:rPr lang="pl-PL" dirty="0" smtClean="0"/>
              <a:t> </a:t>
            </a:r>
            <a:r>
              <a:rPr lang="pl-PL" dirty="0" err="1" smtClean="0"/>
              <a:t>Omellete</a:t>
            </a:r>
            <a:r>
              <a:rPr lang="pl-PL" dirty="0" smtClean="0"/>
              <a:t>.</a:t>
            </a:r>
            <a:endParaRPr lang="pl-PL" dirty="0"/>
          </a:p>
        </p:txBody>
      </p:sp>
      <p:sp>
        <p:nvSpPr>
          <p:cNvPr id="3" name="Symbol zastępczy zawartości 2"/>
          <p:cNvSpPr>
            <a:spLocks noGrp="1"/>
          </p:cNvSpPr>
          <p:nvPr>
            <p:ph idx="1"/>
          </p:nvPr>
        </p:nvSpPr>
        <p:spPr/>
        <p:txBody>
          <a:bodyPr>
            <a:normAutofit lnSpcReduction="10000"/>
          </a:bodyPr>
          <a:lstStyle/>
          <a:p>
            <a:r>
              <a:rPr lang="en-US" sz="1900" b="1" dirty="0" smtClean="0"/>
              <a:t>Cheese Om</a:t>
            </a:r>
            <a:r>
              <a:rPr lang="pl-PL" sz="1900" b="1" dirty="0" smtClean="0"/>
              <a:t>e</a:t>
            </a:r>
            <a:r>
              <a:rPr lang="en-US" sz="1900" b="1" dirty="0" err="1" smtClean="0"/>
              <a:t>llete</a:t>
            </a:r>
            <a:r>
              <a:rPr lang="en-US" sz="1900" b="1" dirty="0" smtClean="0"/>
              <a:t> </a:t>
            </a:r>
            <a:r>
              <a:rPr lang="en-US" sz="1900" dirty="0" smtClean="0"/>
              <a:t/>
            </a:r>
            <a:br>
              <a:rPr lang="en-US" sz="1900" dirty="0" smtClean="0"/>
            </a:br>
            <a:r>
              <a:rPr lang="en-US" sz="1900" b="1" dirty="0" smtClean="0"/>
              <a:t>Ingredients </a:t>
            </a:r>
            <a:r>
              <a:rPr lang="en-US" sz="1900" dirty="0" smtClean="0"/>
              <a:t/>
            </a:r>
            <a:br>
              <a:rPr lang="en-US" sz="1900" dirty="0" smtClean="0"/>
            </a:br>
            <a:r>
              <a:rPr lang="en-US" sz="1900" dirty="0" smtClean="0"/>
              <a:t>2 tbsp: Grated Cheese</a:t>
            </a:r>
            <a:br>
              <a:rPr lang="en-US" sz="1900" dirty="0" smtClean="0"/>
            </a:br>
            <a:r>
              <a:rPr lang="en-US" sz="1900" dirty="0" smtClean="0"/>
              <a:t>2 no: Eggs </a:t>
            </a:r>
            <a:br>
              <a:rPr lang="en-US" sz="1900" dirty="0" smtClean="0"/>
            </a:br>
            <a:r>
              <a:rPr lang="en-US" sz="1900" dirty="0" smtClean="0"/>
              <a:t>1tbsp: Butter</a:t>
            </a:r>
            <a:br>
              <a:rPr lang="en-US" sz="1900" dirty="0" smtClean="0"/>
            </a:br>
            <a:r>
              <a:rPr lang="en-US" sz="1900" dirty="0" smtClean="0"/>
              <a:t>Freshly Ground Pepper </a:t>
            </a:r>
            <a:br>
              <a:rPr lang="en-US" sz="1900" dirty="0" smtClean="0"/>
            </a:br>
            <a:r>
              <a:rPr lang="en-US" sz="1900" dirty="0" smtClean="0"/>
              <a:t>Salt</a:t>
            </a:r>
            <a:br>
              <a:rPr lang="en-US" sz="1900" dirty="0" smtClean="0"/>
            </a:br>
            <a:r>
              <a:rPr lang="en-US" sz="1900" dirty="0" smtClean="0"/>
              <a:t/>
            </a:r>
            <a:br>
              <a:rPr lang="en-US" sz="1900" dirty="0" smtClean="0"/>
            </a:br>
            <a:r>
              <a:rPr lang="en-US" sz="1900" b="1" dirty="0" smtClean="0"/>
              <a:t>Method</a:t>
            </a:r>
            <a:r>
              <a:rPr lang="en-US" sz="1900" dirty="0" smtClean="0"/>
              <a:t/>
            </a:r>
            <a:br>
              <a:rPr lang="en-US" sz="1900" dirty="0" smtClean="0"/>
            </a:br>
            <a:r>
              <a:rPr lang="en-US" sz="1900" dirty="0" smtClean="0"/>
              <a:t>Beat the eggs, salt and pepper together.</a:t>
            </a:r>
          </a:p>
          <a:p>
            <a:r>
              <a:rPr lang="en-US" sz="1900" dirty="0" smtClean="0"/>
              <a:t>Pour into the pan. Cook until the eggs begin to set.</a:t>
            </a:r>
          </a:p>
          <a:p>
            <a:r>
              <a:rPr lang="en-US" sz="1900" dirty="0" smtClean="0"/>
              <a:t>Sprinkle the cheese over in a straight line in the center.</a:t>
            </a:r>
          </a:p>
          <a:p>
            <a:r>
              <a:rPr lang="en-US" sz="1900" dirty="0" smtClean="0"/>
              <a:t>Fold both sides, of the </a:t>
            </a:r>
            <a:r>
              <a:rPr lang="en-US" sz="1900" dirty="0" err="1" smtClean="0"/>
              <a:t>omelette</a:t>
            </a:r>
            <a:r>
              <a:rPr lang="en-US" sz="1900" dirty="0" smtClean="0"/>
              <a:t> to cover the cheese, overlapping one side over the other.</a:t>
            </a:r>
          </a:p>
          <a:p>
            <a:r>
              <a:rPr lang="en-US" sz="1900" dirty="0" smtClean="0"/>
              <a:t>Flip the </a:t>
            </a:r>
            <a:r>
              <a:rPr lang="en-US" sz="1900" dirty="0" err="1" smtClean="0"/>
              <a:t>omelette</a:t>
            </a:r>
            <a:r>
              <a:rPr lang="en-US" sz="1900" dirty="0" smtClean="0"/>
              <a:t>, cook till set and serve.</a:t>
            </a:r>
            <a:endParaRPr lang="pl-PL" sz="1900" dirty="0" smtClean="0"/>
          </a:p>
          <a:p>
            <a:endParaRPr lang="en-US" dirty="0"/>
          </a:p>
          <a:p>
            <a:endParaRPr lang="pl-PL" dirty="0"/>
          </a:p>
        </p:txBody>
      </p:sp>
      <p:pic>
        <p:nvPicPr>
          <p:cNvPr id="1026" name="Picture 2" descr="C:\Users\Mirek\Downloads\cheesomelet.jpg"/>
          <p:cNvPicPr>
            <a:picLocks noChangeAspect="1" noChangeArrowheads="1"/>
          </p:cNvPicPr>
          <p:nvPr/>
        </p:nvPicPr>
        <p:blipFill>
          <a:blip r:embed="rId2" cstate="print"/>
          <a:srcRect/>
          <a:stretch>
            <a:fillRect/>
          </a:stretch>
        </p:blipFill>
        <p:spPr bwMode="auto">
          <a:xfrm>
            <a:off x="5076056" y="1196752"/>
            <a:ext cx="3516560" cy="2637420"/>
          </a:xfrm>
          <a:prstGeom prst="rect">
            <a:avLst/>
          </a:prstGeom>
          <a:noFill/>
        </p:spPr>
      </p:pic>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357166"/>
            <a:ext cx="8229600" cy="1143000"/>
          </a:xfrm>
        </p:spPr>
        <p:txBody>
          <a:bodyPr/>
          <a:lstStyle/>
          <a:p>
            <a:r>
              <a:rPr lang="pl-PL" dirty="0" smtClean="0"/>
              <a:t>New </a:t>
            </a:r>
            <a:r>
              <a:rPr lang="pl-PL" dirty="0" err="1" smtClean="0"/>
              <a:t>Year’s</a:t>
            </a:r>
            <a:r>
              <a:rPr lang="pl-PL" dirty="0" smtClean="0"/>
              <a:t> Day </a:t>
            </a:r>
            <a:r>
              <a:rPr lang="pl-PL" dirty="0" err="1" smtClean="0"/>
              <a:t>now</a:t>
            </a:r>
            <a:endParaRPr lang="pl-PL" dirty="0"/>
          </a:p>
        </p:txBody>
      </p:sp>
      <p:sp>
        <p:nvSpPr>
          <p:cNvPr id="3" name="Symbol zastępczy zawartości 2"/>
          <p:cNvSpPr>
            <a:spLocks noGrp="1"/>
          </p:cNvSpPr>
          <p:nvPr>
            <p:ph idx="1"/>
          </p:nvPr>
        </p:nvSpPr>
        <p:spPr>
          <a:xfrm>
            <a:off x="357158" y="1500174"/>
            <a:ext cx="8329642" cy="4625989"/>
          </a:xfrm>
        </p:spPr>
        <p:txBody>
          <a:bodyPr>
            <a:normAutofit/>
          </a:bodyPr>
          <a:lstStyle/>
          <a:p>
            <a:pPr>
              <a:buNone/>
            </a:pPr>
            <a:r>
              <a:rPr lang="pl-PL" dirty="0" smtClean="0"/>
              <a:t>     New </a:t>
            </a:r>
            <a:r>
              <a:rPr lang="pl-PL" dirty="0" err="1" smtClean="0"/>
              <a:t>Year’s</a:t>
            </a:r>
            <a:r>
              <a:rPr lang="pl-PL" dirty="0" smtClean="0"/>
              <a:t> Day, 1 January, </a:t>
            </a:r>
            <a:r>
              <a:rPr lang="pl-PL" dirty="0" err="1" smtClean="0"/>
              <a:t>is</a:t>
            </a:r>
            <a:r>
              <a:rPr lang="pl-PL" dirty="0" smtClean="0"/>
              <a:t> a </a:t>
            </a:r>
            <a:r>
              <a:rPr lang="pl-PL" dirty="0" err="1" smtClean="0"/>
              <a:t>holiday</a:t>
            </a:r>
            <a:r>
              <a:rPr lang="pl-PL" dirty="0" smtClean="0"/>
              <a:t> for most </a:t>
            </a:r>
            <a:r>
              <a:rPr lang="pl-PL" dirty="0" err="1" smtClean="0"/>
              <a:t>people</a:t>
            </a:r>
            <a:r>
              <a:rPr lang="pl-PL" dirty="0" smtClean="0"/>
              <a:t>, and </a:t>
            </a:r>
            <a:r>
              <a:rPr lang="pl-PL" dirty="0" err="1" smtClean="0"/>
              <a:t>the</a:t>
            </a:r>
            <a:r>
              <a:rPr lang="pl-PL" dirty="0" smtClean="0"/>
              <a:t> banks and many </a:t>
            </a:r>
            <a:r>
              <a:rPr lang="pl-PL" dirty="0" err="1" smtClean="0"/>
              <a:t>shops</a:t>
            </a:r>
            <a:r>
              <a:rPr lang="pl-PL" dirty="0" smtClean="0"/>
              <a:t> do not </a:t>
            </a:r>
            <a:r>
              <a:rPr lang="pl-PL" dirty="0" err="1" smtClean="0"/>
              <a:t>open</a:t>
            </a:r>
            <a:r>
              <a:rPr lang="pl-PL" dirty="0" smtClean="0"/>
              <a:t>. Many </a:t>
            </a:r>
            <a:r>
              <a:rPr lang="pl-PL" dirty="0" err="1" smtClean="0"/>
              <a:t>people</a:t>
            </a:r>
            <a:r>
              <a:rPr lang="pl-PL" dirty="0" smtClean="0"/>
              <a:t> </a:t>
            </a:r>
            <a:r>
              <a:rPr lang="pl-PL" dirty="0" err="1" smtClean="0"/>
              <a:t>stay</a:t>
            </a:r>
            <a:r>
              <a:rPr lang="pl-PL" dirty="0" smtClean="0"/>
              <a:t> </a:t>
            </a:r>
            <a:r>
              <a:rPr lang="pl-PL" dirty="0" err="1" smtClean="0"/>
              <a:t>at</a:t>
            </a:r>
            <a:r>
              <a:rPr lang="pl-PL" dirty="0" smtClean="0"/>
              <a:t> </a:t>
            </a:r>
            <a:r>
              <a:rPr lang="pl-PL" dirty="0" err="1" smtClean="0"/>
              <a:t>home</a:t>
            </a:r>
            <a:r>
              <a:rPr lang="pl-PL" dirty="0" smtClean="0"/>
              <a:t> and </a:t>
            </a:r>
            <a:r>
              <a:rPr lang="pl-PL" dirty="0" err="1" smtClean="0"/>
              <a:t>rest</a:t>
            </a:r>
            <a:r>
              <a:rPr lang="pl-PL" dirty="0" smtClean="0"/>
              <a:t> on </a:t>
            </a:r>
            <a:r>
              <a:rPr lang="pl-PL" dirty="0" err="1" smtClean="0"/>
              <a:t>that</a:t>
            </a:r>
            <a:r>
              <a:rPr lang="pl-PL" dirty="0" smtClean="0"/>
              <a:t> </a:t>
            </a:r>
            <a:r>
              <a:rPr lang="pl-PL" dirty="0" err="1" smtClean="0"/>
              <a:t>day</a:t>
            </a:r>
            <a:r>
              <a:rPr lang="pl-PL" dirty="0" smtClean="0"/>
              <a:t>. And a lot of </a:t>
            </a:r>
            <a:r>
              <a:rPr lang="pl-PL" dirty="0" err="1" smtClean="0"/>
              <a:t>people</a:t>
            </a:r>
            <a:r>
              <a:rPr lang="pl-PL" dirty="0" smtClean="0"/>
              <a:t> make a New </a:t>
            </a:r>
            <a:r>
              <a:rPr lang="pl-PL" dirty="0" err="1" smtClean="0"/>
              <a:t>Year’s</a:t>
            </a:r>
            <a:r>
              <a:rPr lang="pl-PL" dirty="0" smtClean="0"/>
              <a:t> resolution. </a:t>
            </a:r>
            <a:r>
              <a:rPr lang="pl-PL" dirty="0" err="1" smtClean="0"/>
              <a:t>This</a:t>
            </a:r>
            <a:r>
              <a:rPr lang="pl-PL" dirty="0" smtClean="0"/>
              <a:t> </a:t>
            </a:r>
            <a:r>
              <a:rPr lang="pl-PL" dirty="0" err="1" smtClean="0"/>
              <a:t>means</a:t>
            </a:r>
            <a:r>
              <a:rPr lang="pl-PL" dirty="0" smtClean="0"/>
              <a:t> </a:t>
            </a:r>
            <a:r>
              <a:rPr lang="pl-PL" dirty="0" err="1" smtClean="0"/>
              <a:t>that</a:t>
            </a:r>
            <a:r>
              <a:rPr lang="pl-PL" dirty="0" smtClean="0"/>
              <a:t> </a:t>
            </a:r>
            <a:r>
              <a:rPr lang="pl-PL" dirty="0" err="1" smtClean="0"/>
              <a:t>they</a:t>
            </a:r>
            <a:r>
              <a:rPr lang="pl-PL" dirty="0" smtClean="0"/>
              <a:t> </a:t>
            </a:r>
            <a:r>
              <a:rPr lang="pl-PL" dirty="0" err="1" smtClean="0"/>
              <a:t>decide</a:t>
            </a:r>
            <a:r>
              <a:rPr lang="pl-PL" dirty="0" smtClean="0"/>
              <a:t> to do </a:t>
            </a:r>
            <a:r>
              <a:rPr lang="pl-PL" dirty="0" err="1" smtClean="0"/>
              <a:t>something</a:t>
            </a:r>
            <a:r>
              <a:rPr lang="pl-PL" dirty="0" smtClean="0"/>
              <a:t> </a:t>
            </a:r>
            <a:r>
              <a:rPr lang="pl-PL" dirty="0" err="1" smtClean="0"/>
              <a:t>different</a:t>
            </a:r>
            <a:r>
              <a:rPr lang="pl-PL" dirty="0" smtClean="0"/>
              <a:t> </a:t>
            </a:r>
            <a:r>
              <a:rPr lang="pl-PL" dirty="0" err="1" smtClean="0"/>
              <a:t>because</a:t>
            </a:r>
            <a:r>
              <a:rPr lang="pl-PL" dirty="0" smtClean="0"/>
              <a:t> </a:t>
            </a:r>
            <a:r>
              <a:rPr lang="pl-PL" dirty="0" err="1" smtClean="0"/>
              <a:t>they</a:t>
            </a:r>
            <a:r>
              <a:rPr lang="pl-PL" dirty="0" smtClean="0"/>
              <a:t> want to be a </a:t>
            </a:r>
            <a:r>
              <a:rPr lang="pl-PL" dirty="0" err="1" smtClean="0"/>
              <a:t>better</a:t>
            </a:r>
            <a:r>
              <a:rPr lang="pl-PL" dirty="0" smtClean="0"/>
              <a:t> </a:t>
            </a:r>
            <a:r>
              <a:rPr lang="pl-PL" dirty="0" err="1" smtClean="0"/>
              <a:t>people</a:t>
            </a:r>
            <a:r>
              <a:rPr lang="pl-PL" dirty="0" smtClean="0"/>
              <a:t>. </a:t>
            </a:r>
            <a:r>
              <a:rPr lang="pl-PL" dirty="0" err="1" smtClean="0"/>
              <a:t>After</a:t>
            </a:r>
            <a:r>
              <a:rPr lang="pl-PL" dirty="0" smtClean="0"/>
              <a:t> </a:t>
            </a:r>
            <a:r>
              <a:rPr lang="pl-PL" dirty="0" err="1" smtClean="0"/>
              <a:t>the</a:t>
            </a:r>
            <a:r>
              <a:rPr lang="pl-PL" dirty="0" smtClean="0"/>
              <a:t> </a:t>
            </a:r>
            <a:r>
              <a:rPr lang="pl-PL" dirty="0" err="1" smtClean="0"/>
              <a:t>holiday</a:t>
            </a:r>
            <a:r>
              <a:rPr lang="pl-PL" dirty="0" smtClean="0"/>
              <a:t> </a:t>
            </a:r>
            <a:r>
              <a:rPr lang="pl-PL" dirty="0" err="1" smtClean="0"/>
              <a:t>the</a:t>
            </a:r>
            <a:r>
              <a:rPr lang="pl-PL" dirty="0" smtClean="0"/>
              <a:t> </a:t>
            </a:r>
            <a:r>
              <a:rPr lang="pl-PL" dirty="0" err="1" smtClean="0"/>
              <a:t>shops</a:t>
            </a:r>
            <a:r>
              <a:rPr lang="pl-PL" dirty="0" smtClean="0"/>
              <a:t> </a:t>
            </a:r>
            <a:r>
              <a:rPr lang="pl-PL" dirty="0" err="1" smtClean="0"/>
              <a:t>are</a:t>
            </a:r>
            <a:r>
              <a:rPr lang="pl-PL" dirty="0" smtClean="0"/>
              <a:t> </a:t>
            </a:r>
            <a:r>
              <a:rPr lang="pl-PL" dirty="0" err="1" smtClean="0"/>
              <a:t>very</a:t>
            </a:r>
            <a:r>
              <a:rPr lang="pl-PL" dirty="0" smtClean="0"/>
              <a:t> busy </a:t>
            </a:r>
            <a:r>
              <a:rPr lang="pl-PL" dirty="0" err="1" smtClean="0"/>
              <a:t>with</a:t>
            </a:r>
            <a:r>
              <a:rPr lang="pl-PL" dirty="0" smtClean="0"/>
              <a:t> January </a:t>
            </a:r>
            <a:r>
              <a:rPr lang="pl-PL" dirty="0" err="1" smtClean="0"/>
              <a:t>sales</a:t>
            </a:r>
            <a:r>
              <a:rPr lang="pl-PL" dirty="0" smtClean="0"/>
              <a:t>. </a:t>
            </a:r>
            <a:r>
              <a:rPr lang="pl-PL" dirty="0" err="1" smtClean="0"/>
              <a:t>At</a:t>
            </a:r>
            <a:r>
              <a:rPr lang="pl-PL" dirty="0" smtClean="0"/>
              <a:t> sale time </a:t>
            </a:r>
            <a:r>
              <a:rPr lang="pl-PL" dirty="0" err="1" smtClean="0"/>
              <a:t>things</a:t>
            </a:r>
            <a:r>
              <a:rPr lang="pl-PL" dirty="0" smtClean="0"/>
              <a:t> </a:t>
            </a:r>
            <a:r>
              <a:rPr lang="pl-PL" dirty="0" err="1" smtClean="0"/>
              <a:t>in</a:t>
            </a:r>
            <a:r>
              <a:rPr lang="pl-PL" dirty="0" smtClean="0"/>
              <a:t> </a:t>
            </a:r>
            <a:r>
              <a:rPr lang="pl-PL" dirty="0" err="1" smtClean="0"/>
              <a:t>the</a:t>
            </a:r>
            <a:r>
              <a:rPr lang="pl-PL" dirty="0" smtClean="0"/>
              <a:t> </a:t>
            </a:r>
            <a:r>
              <a:rPr lang="pl-PL" dirty="0" err="1" smtClean="0"/>
              <a:t>shops</a:t>
            </a:r>
            <a:r>
              <a:rPr lang="pl-PL" dirty="0" smtClean="0"/>
              <a:t> </a:t>
            </a:r>
            <a:r>
              <a:rPr lang="pl-PL" dirty="0" err="1" smtClean="0"/>
              <a:t>are</a:t>
            </a:r>
            <a:r>
              <a:rPr lang="pl-PL" dirty="0" smtClean="0"/>
              <a:t> </a:t>
            </a:r>
            <a:r>
              <a:rPr lang="pl-PL" dirty="0" err="1" smtClean="0"/>
              <a:t>cheaper</a:t>
            </a:r>
            <a:r>
              <a:rPr lang="pl-PL" dirty="0" smtClean="0"/>
              <a:t> </a:t>
            </a:r>
            <a:r>
              <a:rPr lang="pl-PL" dirty="0" err="1" smtClean="0"/>
              <a:t>sometimes</a:t>
            </a:r>
            <a:r>
              <a:rPr lang="pl-PL" dirty="0" smtClean="0"/>
              <a:t> much </a:t>
            </a:r>
            <a:r>
              <a:rPr lang="pl-PL" dirty="0" err="1" smtClean="0"/>
              <a:t>cheaper</a:t>
            </a:r>
            <a:r>
              <a:rPr lang="pl-PL" dirty="0" smtClean="0"/>
              <a:t>, so </a:t>
            </a:r>
            <a:r>
              <a:rPr lang="pl-PL" dirty="0" err="1" smtClean="0"/>
              <a:t>it</a:t>
            </a:r>
            <a:r>
              <a:rPr lang="pl-PL" dirty="0" smtClean="0"/>
              <a:t> </a:t>
            </a:r>
            <a:r>
              <a:rPr lang="pl-PL" dirty="0" err="1" smtClean="0"/>
              <a:t>is</a:t>
            </a:r>
            <a:r>
              <a:rPr lang="pl-PL" dirty="0" smtClean="0"/>
              <a:t> a </a:t>
            </a:r>
            <a:r>
              <a:rPr lang="pl-PL" dirty="0" err="1" smtClean="0"/>
              <a:t>good</a:t>
            </a:r>
            <a:r>
              <a:rPr lang="pl-PL" dirty="0" smtClean="0"/>
              <a:t> time to go shopping. And </a:t>
            </a:r>
            <a:r>
              <a:rPr lang="pl-PL" dirty="0" err="1" smtClean="0"/>
              <a:t>when</a:t>
            </a:r>
            <a:r>
              <a:rPr lang="pl-PL" dirty="0" smtClean="0"/>
              <a:t> </a:t>
            </a:r>
            <a:r>
              <a:rPr lang="pl-PL" dirty="0" err="1" smtClean="0"/>
              <a:t>people</a:t>
            </a:r>
            <a:r>
              <a:rPr lang="pl-PL" dirty="0" smtClean="0"/>
              <a:t> go out, </a:t>
            </a:r>
            <a:r>
              <a:rPr lang="pl-PL" dirty="0" err="1" smtClean="0"/>
              <a:t>they</a:t>
            </a:r>
            <a:r>
              <a:rPr lang="pl-PL" dirty="0" smtClean="0"/>
              <a:t> </a:t>
            </a:r>
            <a:r>
              <a:rPr lang="pl-PL" dirty="0" err="1" smtClean="0"/>
              <a:t>usually</a:t>
            </a:r>
            <a:r>
              <a:rPr lang="pl-PL" dirty="0" smtClean="0"/>
              <a:t> </a:t>
            </a:r>
            <a:r>
              <a:rPr lang="pl-PL" dirty="0" err="1" smtClean="0"/>
              <a:t>say</a:t>
            </a:r>
            <a:r>
              <a:rPr lang="pl-PL" dirty="0" smtClean="0"/>
              <a:t> ‘Happy New </a:t>
            </a:r>
            <a:r>
              <a:rPr lang="pl-PL" dirty="0" err="1" smtClean="0"/>
              <a:t>Year</a:t>
            </a:r>
            <a:r>
              <a:rPr lang="pl-PL" dirty="0" smtClean="0"/>
              <a:t>!’ </a:t>
            </a:r>
            <a:r>
              <a:rPr lang="pl-PL" dirty="0" err="1" smtClean="0"/>
              <a:t>when</a:t>
            </a:r>
            <a:r>
              <a:rPr lang="pl-PL" dirty="0" smtClean="0"/>
              <a:t> </a:t>
            </a:r>
            <a:r>
              <a:rPr lang="pl-PL" dirty="0" err="1" smtClean="0"/>
              <a:t>they</a:t>
            </a:r>
            <a:r>
              <a:rPr lang="pl-PL" dirty="0" smtClean="0"/>
              <a:t> </a:t>
            </a:r>
            <a:r>
              <a:rPr lang="pl-PL" dirty="0" err="1" smtClean="0"/>
              <a:t>see</a:t>
            </a:r>
            <a:r>
              <a:rPr lang="pl-PL" dirty="0" smtClean="0"/>
              <a:t> </a:t>
            </a:r>
            <a:r>
              <a:rPr lang="pl-PL" dirty="0" err="1" smtClean="0"/>
              <a:t>friends</a:t>
            </a:r>
            <a:r>
              <a:rPr lang="pl-PL" dirty="0" smtClean="0"/>
              <a:t> and </a:t>
            </a:r>
            <a:r>
              <a:rPr lang="pl-PL" dirty="0" err="1" smtClean="0"/>
              <a:t>family</a:t>
            </a:r>
            <a:r>
              <a:rPr lang="pl-PL" dirty="0" smtClean="0"/>
              <a:t> for </a:t>
            </a:r>
            <a:r>
              <a:rPr lang="pl-PL" dirty="0" err="1" smtClean="0"/>
              <a:t>the</a:t>
            </a:r>
            <a:r>
              <a:rPr lang="pl-PL" dirty="0" smtClean="0"/>
              <a:t> first time </a:t>
            </a:r>
            <a:r>
              <a:rPr lang="pl-PL" dirty="0" err="1" smtClean="0"/>
              <a:t>in</a:t>
            </a:r>
            <a:r>
              <a:rPr lang="pl-PL" dirty="0" smtClean="0"/>
              <a:t> January.</a:t>
            </a:r>
          </a:p>
        </p:txBody>
      </p:sp>
    </p:spTree>
  </p:cSld>
  <p:clrMapOvr>
    <a:masterClrMapping/>
  </p:clrMapOvr>
  <p:transition>
    <p:newsfla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1030748" y="2967335"/>
            <a:ext cx="708251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a:t>
            </a: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Notting</a:t>
            </a: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Hill carnival</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strips dir="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pl-PL" dirty="0" smtClean="0"/>
              <a:t>The Notting Hill Carnival</a:t>
            </a:r>
            <a:br>
              <a:rPr lang="pl-PL" dirty="0" smtClean="0"/>
            </a:br>
            <a:r>
              <a:rPr lang="pl-PL" dirty="0" smtClean="0"/>
              <a:t>History</a:t>
            </a:r>
            <a:endParaRPr lang="pl-PL" dirty="0"/>
          </a:p>
        </p:txBody>
      </p:sp>
      <p:sp>
        <p:nvSpPr>
          <p:cNvPr id="5" name="Content Placeholder 4"/>
          <p:cNvSpPr>
            <a:spLocks noGrp="1"/>
          </p:cNvSpPr>
          <p:nvPr>
            <p:ph idx="1"/>
          </p:nvPr>
        </p:nvSpPr>
        <p:spPr>
          <a:xfrm>
            <a:off x="500034" y="1928802"/>
            <a:ext cx="8229600" cy="4525963"/>
          </a:xfrm>
        </p:spPr>
        <p:txBody>
          <a:bodyPr>
            <a:noAutofit/>
          </a:bodyPr>
          <a:lstStyle/>
          <a:p>
            <a:r>
              <a:rPr lang="en-US" sz="1500" dirty="0" smtClean="0"/>
              <a:t>The roots of the Notting Hill Carnival come from two separate but connected strands. The Carnival began in January 1959 in St Pancras Town Hall as a response to the depressing state of race relations at the time; the UK's first widespread racial attacks (the Notting Hill race riots) had occurred the previous year. This carnival organized by Claudia Jones (a "Trini") who is widely recognized as 'the Mother of the Notting Hill Carnival', was a huge success, despite being held indoors. The other important strand was the "hippie" London Free School inspired festival that became the first organized outside event in August 1966. The prime mover was Rhaune Laslett, who was not aware of the indoor events when she first raised the idea. This was a more diverse Notting Hill event to promote cultural unity. A street party for neighbourhood children turned into a carnival procession when Russell Henderson's steel band (who had played at the earlier Claudia Jones events) went on a walkabout.</a:t>
            </a:r>
            <a:endParaRPr lang="pl-PL" sz="1500" dirty="0" smtClean="0"/>
          </a:p>
          <a:p>
            <a:r>
              <a:rPr lang="en-US" sz="1500" dirty="0" smtClean="0"/>
              <a:t>As the carnival had no permanent staff and head office, the Mangrove restaurant in Notting Hill, run by another Trinidadian, Frank Crichlow, came to function as an informal communication hub and office address for the carnival's organizers.</a:t>
            </a:r>
            <a:r>
              <a:rPr lang="pl-PL" sz="1500" baseline="30000" dirty="0" smtClean="0"/>
              <a:t> </a:t>
            </a:r>
            <a:r>
              <a:rPr lang="en-US" sz="1500" dirty="0" smtClean="0"/>
              <a:t>By 1976, the event had become definitely Caribbean in flavour, with around 150,000 people attending. However, in that year and several subsequent years, the carnival was marred by riots, in which predominantly Caribbean youths fought with police — a target due to the continuous harassment the population felt they were under. During this period, there was considerable coverage of the disorder in the press, which some felt took an unfairly negative and one-sided view of the carnival. For a while it looked as if the event would be banned. Prince Charles was one of the few establishment figures who supported the event.</a:t>
            </a:r>
            <a:endParaRPr lang="pl-PL" sz="1500" dirty="0"/>
          </a:p>
        </p:txBody>
      </p:sp>
    </p:spTree>
  </p:cSld>
  <p:clrMapOvr>
    <a:masterClrMapping/>
  </p:clrMapOvr>
  <p:transition>
    <p:newsfla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2945755" y="2967335"/>
            <a:ext cx="325249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Halloween</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plus/>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History</a:t>
            </a:r>
            <a:r>
              <a:rPr lang="pl-PL" dirty="0" smtClean="0"/>
              <a:t> of </a:t>
            </a:r>
            <a:r>
              <a:rPr lang="pl-PL" dirty="0" err="1" smtClean="0"/>
              <a:t>Halloween</a:t>
            </a:r>
            <a:endParaRPr lang="pl-PL" dirty="0"/>
          </a:p>
        </p:txBody>
      </p:sp>
      <p:sp>
        <p:nvSpPr>
          <p:cNvPr id="3" name="Symbol zastępczy zawartości 2"/>
          <p:cNvSpPr>
            <a:spLocks noGrp="1"/>
          </p:cNvSpPr>
          <p:nvPr>
            <p:ph idx="1"/>
          </p:nvPr>
        </p:nvSpPr>
        <p:spPr/>
        <p:txBody>
          <a:bodyPr>
            <a:normAutofit lnSpcReduction="10000"/>
          </a:bodyPr>
          <a:lstStyle/>
          <a:p>
            <a:r>
              <a:rPr lang="en-US" sz="2200" dirty="0" smtClean="0"/>
              <a:t>Halloween has its origins in the ancient Celtic festival known as </a:t>
            </a:r>
            <a:r>
              <a:rPr lang="en-US" sz="2200" dirty="0" err="1" smtClean="0"/>
              <a:t>Samhain</a:t>
            </a:r>
            <a:r>
              <a:rPr lang="en-US" sz="2200" dirty="0" smtClean="0"/>
              <a:t> (pronounced "</a:t>
            </a:r>
            <a:r>
              <a:rPr lang="en-US" sz="2200" dirty="0" err="1" smtClean="0"/>
              <a:t>sah</a:t>
            </a:r>
            <a:r>
              <a:rPr lang="en-US" sz="2200" dirty="0" smtClean="0"/>
              <a:t>-win"). </a:t>
            </a:r>
            <a:br>
              <a:rPr lang="en-US" sz="2200" dirty="0" smtClean="0"/>
            </a:br>
            <a:r>
              <a:rPr lang="en-US" sz="2200" dirty="0" smtClean="0"/>
              <a:t>The festival of </a:t>
            </a:r>
            <a:r>
              <a:rPr lang="en-US" sz="2200" dirty="0" err="1" smtClean="0"/>
              <a:t>Samhain</a:t>
            </a:r>
            <a:r>
              <a:rPr lang="en-US" sz="2200" dirty="0" smtClean="0"/>
              <a:t> is a celebration of the end of the harvest season in Gaelic culture. </a:t>
            </a:r>
            <a:r>
              <a:rPr lang="en-US" sz="2200" dirty="0" err="1" smtClean="0"/>
              <a:t>Samhain</a:t>
            </a:r>
            <a:r>
              <a:rPr lang="en-US" sz="2200" dirty="0" smtClean="0"/>
              <a:t> was a time used by the ancient pagans to take stock of supplies and prepare for winter. The ancient Gaels believed that on October 31, the boundaries between the worlds of the living and the dead overlapped and the deceased would come back to life and cause havoc such as sickness or damaged crops.</a:t>
            </a:r>
            <a:r>
              <a:rPr lang="pl-PL" sz="2200" dirty="0" smtClean="0"/>
              <a:t> </a:t>
            </a:r>
            <a:r>
              <a:rPr lang="en-US" sz="2200" dirty="0" smtClean="0"/>
              <a:t>The festival would frequently involve bonfires. It is believed that the fires attracted insects to the area which attracted bats to the area. These are additional attributes of the history of </a:t>
            </a:r>
            <a:r>
              <a:rPr lang="en-US" sz="2200" dirty="0" err="1" smtClean="0"/>
              <a:t>Halloween.Masks</a:t>
            </a:r>
            <a:r>
              <a:rPr lang="en-US" sz="2200" dirty="0" smtClean="0"/>
              <a:t> and consumes were worn in an attempt to mimic the evil spirits or appease them.</a:t>
            </a:r>
          </a:p>
          <a:p>
            <a:endParaRPr lang="pl-PL" dirty="0"/>
          </a:p>
        </p:txBody>
      </p:sp>
    </p:spTree>
  </p:cSld>
  <p:clrMapOvr>
    <a:masterClrMapping/>
  </p:clrMapOvr>
  <p:transition>
    <p:pull/>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Halloween</a:t>
            </a:r>
            <a:r>
              <a:rPr lang="pl-PL" dirty="0" smtClean="0"/>
              <a:t> </a:t>
            </a:r>
            <a:r>
              <a:rPr lang="pl-PL" dirty="0" err="1" smtClean="0"/>
              <a:t>now</a:t>
            </a:r>
            <a:endParaRPr lang="pl-PL" dirty="0"/>
          </a:p>
        </p:txBody>
      </p:sp>
      <p:sp>
        <p:nvSpPr>
          <p:cNvPr id="3" name="Symbol zastępczy zawartości 2"/>
          <p:cNvSpPr>
            <a:spLocks noGrp="1"/>
          </p:cNvSpPr>
          <p:nvPr>
            <p:ph idx="1"/>
          </p:nvPr>
        </p:nvSpPr>
        <p:spPr/>
        <p:txBody>
          <a:bodyPr>
            <a:normAutofit fontScale="92500" lnSpcReduction="10000"/>
          </a:bodyPr>
          <a:lstStyle/>
          <a:p>
            <a:r>
              <a:rPr lang="en-US" sz="2000" dirty="0" smtClean="0"/>
              <a:t>Halloween is a holiday celebrated on the night of October 31. Traditional activities include trick-or-treating, bonfires, costume parties, visiting "haunted houses" and carving jack-o-lanterns. Irish and Scottish immigrants carried versions of the tradition to North America in the nineteenth century. Other western countries embraced the holiday in the late twentieth century including Ireland, the United States, Canada, Puerto Rico and the United Kingdom as well as of Australia and New Zealand.</a:t>
            </a:r>
            <a:endParaRPr lang="pl-PL" sz="2000" dirty="0" smtClean="0"/>
          </a:p>
          <a:p>
            <a:r>
              <a:rPr lang="en-US" sz="2000" dirty="0" smtClean="0"/>
              <a:t>Trick-or-treating, is an activity for children on or around Halloween in which they proceed from house to house in costumes, asking for treats such as confectionery with the question, "Trick or treat?" The "trick" part of "trick or treat" is a threat to play a trick on the homeowner or his property if no treat is given. Trick-or-treating is one of the main traditions of Halloween. It has become socially expected that if one lives in a neighborhood with children one should purchase treats in preparation for trick-or-treaters.</a:t>
            </a:r>
            <a:endParaRPr lang="pl-PL" sz="2000" dirty="0"/>
          </a:p>
        </p:txBody>
      </p:sp>
    </p:spTree>
  </p:cSld>
  <p:clrMapOvr>
    <a:masterClrMapping/>
  </p:clrMapOvr>
  <p:transition>
    <p:wheel spokes="2"/>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Recipe</a:t>
            </a:r>
            <a:r>
              <a:rPr lang="pl-PL" dirty="0" smtClean="0"/>
              <a:t> for </a:t>
            </a:r>
            <a:r>
              <a:rPr lang="pl-PL" dirty="0" err="1" smtClean="0"/>
              <a:t>candy</a:t>
            </a:r>
            <a:r>
              <a:rPr lang="pl-PL" dirty="0" smtClean="0"/>
              <a:t> </a:t>
            </a:r>
            <a:r>
              <a:rPr lang="pl-PL" dirty="0" err="1" smtClean="0"/>
              <a:t>apple</a:t>
            </a:r>
            <a:endParaRPr lang="pl-PL" dirty="0"/>
          </a:p>
        </p:txBody>
      </p:sp>
      <p:sp>
        <p:nvSpPr>
          <p:cNvPr id="3" name="Symbol zastępczy zawartości 2"/>
          <p:cNvSpPr>
            <a:spLocks noGrp="1"/>
          </p:cNvSpPr>
          <p:nvPr>
            <p:ph idx="1"/>
          </p:nvPr>
        </p:nvSpPr>
        <p:spPr/>
        <p:txBody>
          <a:bodyPr>
            <a:normAutofit fontScale="62500" lnSpcReduction="20000"/>
          </a:bodyPr>
          <a:lstStyle/>
          <a:p>
            <a:r>
              <a:rPr lang="en-US" dirty="0" smtClean="0"/>
              <a:t>Ingredients</a:t>
            </a:r>
          </a:p>
          <a:p>
            <a:endParaRPr lang="en-US" dirty="0" smtClean="0"/>
          </a:p>
          <a:p>
            <a:r>
              <a:rPr lang="en-US" dirty="0" smtClean="0"/>
              <a:t>    15 apples</a:t>
            </a:r>
          </a:p>
          <a:p>
            <a:r>
              <a:rPr lang="en-US" dirty="0" smtClean="0"/>
              <a:t>    2 cups white sugar</a:t>
            </a:r>
          </a:p>
          <a:p>
            <a:r>
              <a:rPr lang="en-US" dirty="0" smtClean="0"/>
              <a:t>    1 cup light corn syrup</a:t>
            </a:r>
          </a:p>
          <a:p>
            <a:r>
              <a:rPr lang="en-US" dirty="0" smtClean="0"/>
              <a:t>    1 1/2 cups water</a:t>
            </a:r>
          </a:p>
          <a:p>
            <a:r>
              <a:rPr lang="en-US" dirty="0" smtClean="0"/>
              <a:t>    8 drops red food coloring</a:t>
            </a:r>
          </a:p>
          <a:p>
            <a:r>
              <a:rPr lang="en-US" dirty="0" smtClean="0"/>
              <a:t>    </a:t>
            </a:r>
          </a:p>
          <a:p>
            <a:r>
              <a:rPr lang="en-US" dirty="0" smtClean="0"/>
              <a:t>Directions</a:t>
            </a:r>
          </a:p>
          <a:p>
            <a:endParaRPr lang="en-US" dirty="0" smtClean="0"/>
          </a:p>
          <a:p>
            <a:r>
              <a:rPr lang="en-US" dirty="0" smtClean="0"/>
              <a:t>    Lightly grease cookie sheets. Insert craft sticks into whole, stemmed apples.</a:t>
            </a:r>
          </a:p>
          <a:p>
            <a:r>
              <a:rPr lang="en-US" dirty="0" smtClean="0"/>
              <a:t>    In a medium saucepan over medium-high heat, combine sugar, corn syrup and water. Heat to 300 to 310 degrees F (149 to 154 degrees C), or until a small amount of syrup dropped into cold water forms hard, brittle threads. Remove from heat and stir in food coloring.</a:t>
            </a:r>
          </a:p>
          <a:p>
            <a:r>
              <a:rPr lang="en-US" dirty="0" smtClean="0"/>
              <a:t>    Holding apple by its stick, dip in syrup and remove and turn to coat evenly. Place on prepared sheets to harden.</a:t>
            </a:r>
          </a:p>
          <a:p>
            <a:endParaRPr lang="pl-PL" dirty="0"/>
          </a:p>
        </p:txBody>
      </p:sp>
    </p:spTree>
  </p:cSld>
  <p:clrMapOvr>
    <a:masterClrMapping/>
  </p:clrMapOvr>
  <p:transition>
    <p:pull dir="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1927656" y="2967335"/>
            <a:ext cx="528869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Guy </a:t>
            </a:r>
            <a:r>
              <a:rPr lang="pl-PL"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Fawkes</a:t>
            </a:r>
            <a:r>
              <a:rPr lang="pl-P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Night</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zoom dir="in"/>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0"/>
            <a:ext cx="8229600" cy="1252728"/>
          </a:xfrm>
        </p:spPr>
        <p:txBody>
          <a:bodyPr/>
          <a:lstStyle/>
          <a:p>
            <a:r>
              <a:rPr lang="pl-PL" dirty="0" err="1" smtClean="0"/>
              <a:t>History</a:t>
            </a:r>
            <a:endParaRPr lang="pl-PL" dirty="0"/>
          </a:p>
        </p:txBody>
      </p:sp>
      <p:sp>
        <p:nvSpPr>
          <p:cNvPr id="3" name="Symbol zastępczy zawartości 2"/>
          <p:cNvSpPr>
            <a:spLocks noGrp="1"/>
          </p:cNvSpPr>
          <p:nvPr>
            <p:ph idx="1"/>
          </p:nvPr>
        </p:nvSpPr>
        <p:spPr/>
        <p:txBody>
          <a:bodyPr>
            <a:normAutofit fontScale="70000" lnSpcReduction="20000"/>
          </a:bodyPr>
          <a:lstStyle/>
          <a:p>
            <a:r>
              <a:rPr lang="en-US" sz="3000" dirty="0" smtClean="0"/>
              <a:t>A group of men</a:t>
            </a:r>
            <a:r>
              <a:rPr lang="en-US" sz="3000" b="1" dirty="0" smtClean="0"/>
              <a:t> </a:t>
            </a:r>
            <a:r>
              <a:rPr lang="en-US" sz="3000" dirty="0" smtClean="0"/>
              <a:t>led by</a:t>
            </a:r>
            <a:r>
              <a:rPr lang="en-US" sz="3000" b="1" dirty="0" smtClean="0"/>
              <a:t> </a:t>
            </a:r>
            <a:r>
              <a:rPr lang="en-US" sz="3000" dirty="0" smtClean="0"/>
              <a:t>Robert Catesby, plotted to kill King James and blow up the Houses of Parliament, the place where the laws that governed England were made.</a:t>
            </a:r>
          </a:p>
          <a:p>
            <a:endParaRPr lang="pl-PL" sz="3000" dirty="0" smtClean="0"/>
          </a:p>
          <a:p>
            <a:r>
              <a:rPr lang="en-US" sz="3000" dirty="0" smtClean="0"/>
              <a:t>Guy Fawkes was given the job to keep watch over the barrels of gunpowder and to light the fuse. On the morning of 5</a:t>
            </a:r>
            <a:r>
              <a:rPr lang="en-US" sz="3000" baseline="30000" dirty="0" smtClean="0"/>
              <a:t>th</a:t>
            </a:r>
            <a:r>
              <a:rPr lang="en-US" sz="3000" dirty="0" smtClean="0"/>
              <a:t> November, soldiers discovered Guy hidden in the cellar and arrested him. The trail of gunpowder at his feet would never be lit.</a:t>
            </a:r>
          </a:p>
          <a:p>
            <a:endParaRPr lang="pl-PL" sz="3000" dirty="0" smtClean="0"/>
          </a:p>
          <a:p>
            <a:r>
              <a:rPr lang="en-US" sz="3000" dirty="0" smtClean="0"/>
              <a:t>Guy Fawkes was taken to the Tower of London</a:t>
            </a:r>
            <a:r>
              <a:rPr lang="pl-PL" sz="3000" dirty="0" smtClean="0"/>
              <a:t>.</a:t>
            </a:r>
            <a:r>
              <a:rPr lang="en-US" sz="3000" dirty="0" smtClean="0"/>
              <a:t>He was tortured and questioned about the other plotters. To start with he didn't tell the soldiers anything about the plot. But, eventually he started to tell the truth.</a:t>
            </a:r>
          </a:p>
          <a:p>
            <a:pPr>
              <a:buNone/>
            </a:pPr>
            <a:r>
              <a:rPr lang="en-US" dirty="0" smtClean="0"/>
              <a:t/>
            </a:r>
            <a:br>
              <a:rPr lang="en-US" dirty="0" smtClean="0"/>
            </a:br>
            <a:endParaRPr lang="pl-PL" dirty="0"/>
          </a:p>
        </p:txBody>
      </p:sp>
    </p:spTree>
  </p:cSld>
  <p:clrMapOvr>
    <a:masterClrMapping/>
  </p:clrMapOvr>
  <p:transition>
    <p:wheel spokes="8"/>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Bonfire</a:t>
            </a:r>
            <a:r>
              <a:rPr lang="pl-PL" dirty="0" smtClean="0"/>
              <a:t> </a:t>
            </a:r>
            <a:r>
              <a:rPr lang="pl-PL" dirty="0" err="1" smtClean="0"/>
              <a:t>Night</a:t>
            </a:r>
            <a:r>
              <a:rPr lang="pl-PL" dirty="0" smtClean="0"/>
              <a:t> </a:t>
            </a:r>
            <a:r>
              <a:rPr lang="pl-PL" dirty="0" err="1" smtClean="0"/>
              <a:t>in</a:t>
            </a:r>
            <a:r>
              <a:rPr lang="pl-PL" dirty="0" smtClean="0"/>
              <a:t> </a:t>
            </a:r>
            <a:r>
              <a:rPr lang="pl-PL" dirty="0" err="1" smtClean="0"/>
              <a:t>England</a:t>
            </a:r>
            <a:endParaRPr lang="pl-PL" dirty="0"/>
          </a:p>
        </p:txBody>
      </p:sp>
      <p:sp>
        <p:nvSpPr>
          <p:cNvPr id="3" name="Symbol zastępczy zawartości 2"/>
          <p:cNvSpPr>
            <a:spLocks noGrp="1"/>
          </p:cNvSpPr>
          <p:nvPr>
            <p:ph idx="1"/>
          </p:nvPr>
        </p:nvSpPr>
        <p:spPr/>
        <p:txBody>
          <a:bodyPr>
            <a:normAutofit lnSpcReduction="10000"/>
          </a:bodyPr>
          <a:lstStyle/>
          <a:p>
            <a:r>
              <a:rPr lang="en-US" sz="2200" dirty="0" smtClean="0"/>
              <a:t>Bonfire Night is celebrated all over the UK</a:t>
            </a:r>
            <a:r>
              <a:rPr lang="pl-PL" sz="2200" dirty="0" smtClean="0"/>
              <a:t> </a:t>
            </a:r>
            <a:r>
              <a:rPr lang="pl-PL" sz="2200" dirty="0" err="1" smtClean="0"/>
              <a:t>every</a:t>
            </a:r>
            <a:r>
              <a:rPr lang="pl-PL" sz="2200" dirty="0" smtClean="0"/>
              <a:t> 5th </a:t>
            </a:r>
            <a:r>
              <a:rPr lang="pl-PL" sz="2200" dirty="0" err="1" smtClean="0"/>
              <a:t>November</a:t>
            </a:r>
            <a:r>
              <a:rPr lang="pl-PL" sz="2200" dirty="0" smtClean="0"/>
              <a:t>. </a:t>
            </a:r>
            <a:r>
              <a:rPr lang="pl-PL" sz="2200" dirty="0" err="1" smtClean="0"/>
              <a:t>People</a:t>
            </a:r>
            <a:r>
              <a:rPr lang="pl-PL" sz="2200" dirty="0" smtClean="0"/>
              <a:t> </a:t>
            </a:r>
            <a:r>
              <a:rPr lang="pl-PL" sz="2200" dirty="0" err="1" smtClean="0"/>
              <a:t>in</a:t>
            </a:r>
            <a:r>
              <a:rPr lang="pl-PL" sz="2200" dirty="0" smtClean="0"/>
              <a:t> </a:t>
            </a:r>
            <a:r>
              <a:rPr lang="pl-PL" sz="2200" dirty="0" err="1" smtClean="0"/>
              <a:t>England</a:t>
            </a:r>
            <a:r>
              <a:rPr lang="pl-PL" sz="2200" dirty="0" smtClean="0"/>
              <a:t>:</a:t>
            </a:r>
          </a:p>
          <a:p>
            <a:r>
              <a:rPr lang="pl-PL" sz="2200" dirty="0" smtClean="0"/>
              <a:t>-</a:t>
            </a:r>
            <a:r>
              <a:rPr lang="en-US" sz="2200" dirty="0" smtClean="0"/>
              <a:t>light huge bonfires,</a:t>
            </a:r>
          </a:p>
          <a:p>
            <a:r>
              <a:rPr lang="pl-PL" sz="2200" dirty="0" smtClean="0"/>
              <a:t>-</a:t>
            </a:r>
            <a:r>
              <a:rPr lang="en-US" sz="2200" dirty="0" smtClean="0"/>
              <a:t>let off magnificent fireworks,</a:t>
            </a:r>
          </a:p>
          <a:p>
            <a:r>
              <a:rPr lang="pl-PL" sz="2200" dirty="0" smtClean="0"/>
              <a:t>-</a:t>
            </a:r>
            <a:r>
              <a:rPr lang="en-US" sz="2200" dirty="0" smtClean="0"/>
              <a:t>burn an effigy (a homemade model of a man, like a scarecrow) and</a:t>
            </a:r>
          </a:p>
          <a:p>
            <a:r>
              <a:rPr lang="pl-PL" sz="2200" dirty="0" smtClean="0"/>
              <a:t>-</a:t>
            </a:r>
            <a:r>
              <a:rPr lang="en-US" sz="2200" dirty="0" smtClean="0"/>
              <a:t>celebrate the fact the Parliament and James I were not blown sky high by Guy Fawkes.</a:t>
            </a:r>
          </a:p>
          <a:p>
            <a:endParaRPr lang="pl-PL" sz="2200" dirty="0" smtClean="0"/>
          </a:p>
          <a:p>
            <a:r>
              <a:rPr lang="en-US" sz="2200" dirty="0" smtClean="0"/>
              <a:t>In main town and cities, torch-lit processions are also popular on this night too. The procession leads to where the bonfire and firework displays are.</a:t>
            </a:r>
            <a:endParaRPr lang="pl-PL" sz="2200" dirty="0"/>
          </a:p>
        </p:txBody>
      </p:sp>
    </p:spTree>
  </p:cSld>
  <p:clrMapOvr>
    <a:masterClrMapping/>
  </p:clrMapOvr>
  <p:transition>
    <p:split dir="in"/>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Parkin</a:t>
            </a:r>
            <a:r>
              <a:rPr lang="pl-PL" dirty="0" smtClean="0"/>
              <a:t> </a:t>
            </a:r>
            <a:r>
              <a:rPr lang="pl-PL" dirty="0" err="1" smtClean="0"/>
              <a:t>cake’s</a:t>
            </a:r>
            <a:r>
              <a:rPr lang="pl-PL" dirty="0" smtClean="0"/>
              <a:t> </a:t>
            </a:r>
            <a:r>
              <a:rPr lang="pl-PL" dirty="0" err="1" smtClean="0"/>
              <a:t>recipe</a:t>
            </a:r>
            <a:endParaRPr lang="pl-PL" dirty="0"/>
          </a:p>
        </p:txBody>
      </p:sp>
      <p:sp>
        <p:nvSpPr>
          <p:cNvPr id="3" name="Symbol zastępczy zawartości 2"/>
          <p:cNvSpPr>
            <a:spLocks noGrp="1"/>
          </p:cNvSpPr>
          <p:nvPr>
            <p:ph idx="1"/>
          </p:nvPr>
        </p:nvSpPr>
        <p:spPr/>
        <p:txBody>
          <a:bodyPr>
            <a:normAutofit fontScale="62500" lnSpcReduction="20000"/>
          </a:bodyPr>
          <a:lstStyle/>
          <a:p>
            <a:r>
              <a:rPr lang="pl-PL" dirty="0" smtClean="0"/>
              <a:t>125g </a:t>
            </a:r>
            <a:r>
              <a:rPr lang="pl-PL" dirty="0" err="1"/>
              <a:t>butter</a:t>
            </a:r>
            <a:endParaRPr lang="pl-PL" dirty="0"/>
          </a:p>
          <a:p>
            <a:r>
              <a:rPr lang="pl-PL" dirty="0" smtClean="0"/>
              <a:t>175g </a:t>
            </a:r>
            <a:r>
              <a:rPr lang="pl-PL" dirty="0" err="1"/>
              <a:t>black</a:t>
            </a:r>
            <a:r>
              <a:rPr lang="pl-PL" dirty="0"/>
              <a:t> </a:t>
            </a:r>
            <a:r>
              <a:rPr lang="pl-PL" dirty="0" err="1"/>
              <a:t>treacle</a:t>
            </a:r>
            <a:endParaRPr lang="pl-PL" dirty="0"/>
          </a:p>
          <a:p>
            <a:r>
              <a:rPr lang="pl-PL" dirty="0" smtClean="0"/>
              <a:t>150ml </a:t>
            </a:r>
            <a:r>
              <a:rPr lang="pl-PL" dirty="0" err="1"/>
              <a:t>milk</a:t>
            </a:r>
            <a:endParaRPr lang="pl-PL" dirty="0"/>
          </a:p>
          <a:p>
            <a:r>
              <a:rPr lang="pl-PL" dirty="0"/>
              <a:t>175g </a:t>
            </a:r>
            <a:r>
              <a:rPr lang="pl-PL" dirty="0" err="1" smtClean="0"/>
              <a:t>self-raising</a:t>
            </a:r>
            <a:r>
              <a:rPr lang="pl-PL" dirty="0" smtClean="0"/>
              <a:t> </a:t>
            </a:r>
            <a:r>
              <a:rPr lang="pl-PL" dirty="0" err="1"/>
              <a:t>flour</a:t>
            </a:r>
            <a:endParaRPr lang="pl-PL" dirty="0"/>
          </a:p>
          <a:p>
            <a:r>
              <a:rPr lang="pl-PL" dirty="0"/>
              <a:t>175g </a:t>
            </a:r>
            <a:r>
              <a:rPr lang="pl-PL" dirty="0" smtClean="0"/>
              <a:t>medium </a:t>
            </a:r>
            <a:r>
              <a:rPr lang="pl-PL" dirty="0" err="1"/>
              <a:t>oatmeal</a:t>
            </a:r>
            <a:endParaRPr lang="pl-PL" dirty="0"/>
          </a:p>
          <a:p>
            <a:r>
              <a:rPr lang="pl-PL" dirty="0"/>
              <a:t>125g </a:t>
            </a:r>
            <a:r>
              <a:rPr lang="pl-PL" dirty="0" err="1" smtClean="0"/>
              <a:t>dark</a:t>
            </a:r>
            <a:r>
              <a:rPr lang="pl-PL" dirty="0" smtClean="0"/>
              <a:t> </a:t>
            </a:r>
            <a:r>
              <a:rPr lang="pl-PL" dirty="0" err="1"/>
              <a:t>muscovado</a:t>
            </a:r>
            <a:r>
              <a:rPr lang="pl-PL" dirty="0"/>
              <a:t> </a:t>
            </a:r>
            <a:r>
              <a:rPr lang="pl-PL" dirty="0" err="1"/>
              <a:t>sugar</a:t>
            </a:r>
            <a:endParaRPr lang="pl-PL" dirty="0"/>
          </a:p>
          <a:p>
            <a:r>
              <a:rPr lang="pl-PL" dirty="0"/>
              <a:t>2 </a:t>
            </a:r>
            <a:r>
              <a:rPr lang="pl-PL" dirty="0" err="1"/>
              <a:t>level</a:t>
            </a:r>
            <a:r>
              <a:rPr lang="pl-PL" dirty="0"/>
              <a:t> </a:t>
            </a:r>
            <a:r>
              <a:rPr lang="pl-PL" dirty="0" err="1"/>
              <a:t>tsp</a:t>
            </a:r>
            <a:r>
              <a:rPr lang="pl-PL" dirty="0"/>
              <a:t> </a:t>
            </a:r>
            <a:r>
              <a:rPr lang="pl-PL" dirty="0" err="1"/>
              <a:t>ground</a:t>
            </a:r>
            <a:r>
              <a:rPr lang="pl-PL" dirty="0"/>
              <a:t> </a:t>
            </a:r>
            <a:r>
              <a:rPr lang="pl-PL" dirty="0" err="1"/>
              <a:t>ginger</a:t>
            </a:r>
            <a:endParaRPr lang="pl-PL" dirty="0"/>
          </a:p>
          <a:p>
            <a:r>
              <a:rPr lang="pl-PL" dirty="0"/>
              <a:t>1 medium </a:t>
            </a:r>
            <a:r>
              <a:rPr lang="pl-PL" dirty="0" err="1"/>
              <a:t>egg</a:t>
            </a:r>
            <a:r>
              <a:rPr lang="pl-PL" dirty="0"/>
              <a:t>, </a:t>
            </a:r>
            <a:r>
              <a:rPr lang="pl-PL" dirty="0" err="1"/>
              <a:t>beaten</a:t>
            </a:r>
            <a:endParaRPr lang="pl-PL" dirty="0"/>
          </a:p>
          <a:p>
            <a:r>
              <a:rPr lang="pl-PL" dirty="0"/>
              <a:t>18cm </a:t>
            </a:r>
            <a:r>
              <a:rPr lang="pl-PL" dirty="0" err="1" smtClean="0"/>
              <a:t>square</a:t>
            </a:r>
            <a:r>
              <a:rPr lang="pl-PL" dirty="0" smtClean="0"/>
              <a:t> </a:t>
            </a:r>
            <a:r>
              <a:rPr lang="pl-PL" dirty="0" err="1"/>
              <a:t>cake</a:t>
            </a:r>
            <a:r>
              <a:rPr lang="pl-PL" dirty="0"/>
              <a:t> </a:t>
            </a:r>
            <a:r>
              <a:rPr lang="pl-PL" dirty="0" err="1"/>
              <a:t>tin</a:t>
            </a:r>
            <a:r>
              <a:rPr lang="pl-PL" dirty="0"/>
              <a:t>, </a:t>
            </a:r>
            <a:r>
              <a:rPr lang="pl-PL" dirty="0" err="1"/>
              <a:t>lined</a:t>
            </a:r>
            <a:r>
              <a:rPr lang="pl-PL" dirty="0"/>
              <a:t> </a:t>
            </a:r>
            <a:r>
              <a:rPr lang="pl-PL" dirty="0" err="1"/>
              <a:t>with</a:t>
            </a:r>
            <a:r>
              <a:rPr lang="pl-PL" dirty="0"/>
              <a:t> </a:t>
            </a:r>
            <a:r>
              <a:rPr lang="pl-PL" dirty="0" err="1"/>
              <a:t>baking</a:t>
            </a:r>
            <a:r>
              <a:rPr lang="pl-PL" dirty="0"/>
              <a:t> </a:t>
            </a:r>
            <a:r>
              <a:rPr lang="pl-PL" dirty="0" err="1" smtClean="0"/>
              <a:t>parchment</a:t>
            </a:r>
            <a:endParaRPr lang="pl-PL" dirty="0" smtClean="0"/>
          </a:p>
          <a:p>
            <a:r>
              <a:rPr lang="en-US" sz="2900" dirty="0" smtClean="0"/>
              <a:t/>
            </a:r>
            <a:br>
              <a:rPr lang="en-US" sz="2900" dirty="0" smtClean="0"/>
            </a:br>
            <a:r>
              <a:rPr lang="en-US" sz="2900" dirty="0" smtClean="0"/>
              <a:t>Place the butter, treacle and milk in a pan, and heat gently until butter has </a:t>
            </a:r>
            <a:r>
              <a:rPr lang="en-US" sz="2900" dirty="0" err="1" smtClean="0"/>
              <a:t>melted.Add</a:t>
            </a:r>
            <a:r>
              <a:rPr lang="en-US" sz="2900" dirty="0" smtClean="0"/>
              <a:t> the flour, oatmeal, sugar and ginger, then beat in the </a:t>
            </a:r>
            <a:r>
              <a:rPr lang="en-US" sz="2900" dirty="0" err="1" smtClean="0"/>
              <a:t>egg.Pour</a:t>
            </a:r>
            <a:r>
              <a:rPr lang="en-US" sz="2900" dirty="0" smtClean="0"/>
              <a:t> mixture into the lined tin and bake in the centre of a preheated oven at 160°C for 1 hour, or until the centre of the cake is just firm to the </a:t>
            </a:r>
            <a:r>
              <a:rPr lang="en-US" sz="2900" dirty="0" err="1" smtClean="0"/>
              <a:t>touch.Remove</a:t>
            </a:r>
            <a:r>
              <a:rPr lang="en-US" sz="2900" dirty="0" smtClean="0"/>
              <a:t> cake from the oven and leave it to cool in the tin for 15-20 minutes, then transfer it to a wire rack to cool </a:t>
            </a:r>
            <a:r>
              <a:rPr lang="en-US" sz="2900" dirty="0" err="1" smtClean="0"/>
              <a:t>completely.When</a:t>
            </a:r>
            <a:r>
              <a:rPr lang="en-US" sz="2900" dirty="0" smtClean="0"/>
              <a:t> the </a:t>
            </a:r>
            <a:r>
              <a:rPr lang="en-US" sz="2900" dirty="0" err="1" smtClean="0"/>
              <a:t>Parkin</a:t>
            </a:r>
            <a:r>
              <a:rPr lang="en-US" sz="2900" dirty="0" smtClean="0"/>
              <a:t> is cold, wrap it in clean baking parchment then foil, and keep it in a cool place for 3-4 days before eating.</a:t>
            </a:r>
            <a:endParaRPr lang="pl-PL" sz="2900" dirty="0"/>
          </a:p>
          <a:p>
            <a:endParaRPr lang="pl-PL" dirty="0"/>
          </a:p>
        </p:txBody>
      </p:sp>
      <p:pic>
        <p:nvPicPr>
          <p:cNvPr id="4" name="Picture 2" descr="C:\Users\Mirek\Downloads\pobrane.jpg"/>
          <p:cNvPicPr>
            <a:picLocks noChangeAspect="1" noChangeArrowheads="1"/>
          </p:cNvPicPr>
          <p:nvPr/>
        </p:nvPicPr>
        <p:blipFill>
          <a:blip r:embed="rId2" cstate="print"/>
          <a:srcRect/>
          <a:stretch>
            <a:fillRect/>
          </a:stretch>
        </p:blipFill>
        <p:spPr bwMode="auto">
          <a:xfrm>
            <a:off x="5364088" y="1700808"/>
            <a:ext cx="3331713" cy="2232248"/>
          </a:xfrm>
          <a:prstGeom prst="rect">
            <a:avLst/>
          </a:prstGeom>
          <a:noFill/>
        </p:spPr>
      </p:pic>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a:p>
        </p:txBody>
      </p:sp>
      <p:sp>
        <p:nvSpPr>
          <p:cNvPr id="4" name="Prostokąt 3"/>
          <p:cNvSpPr/>
          <p:nvPr/>
        </p:nvSpPr>
        <p:spPr>
          <a:xfrm>
            <a:off x="1331640" y="2420888"/>
            <a:ext cx="6600846"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96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Pancake</a:t>
            </a:r>
            <a:r>
              <a:rPr lang="pl-PL" sz="9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a:t>
            </a:r>
            <a:endParaRPr lang="pl-PL" sz="9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circl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2050608" y="2967335"/>
            <a:ext cx="504279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 </a:t>
            </a:r>
            <a:r>
              <a:rPr lang="pl-PL"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Andrew’s</a:t>
            </a:r>
            <a:r>
              <a:rPr lang="pl-P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wedg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History</a:t>
            </a:r>
            <a:r>
              <a:rPr lang="pl-PL" dirty="0" smtClean="0"/>
              <a:t> of St. </a:t>
            </a:r>
            <a:r>
              <a:rPr lang="pl-PL" dirty="0" err="1" smtClean="0"/>
              <a:t>Andrew’s</a:t>
            </a:r>
            <a:r>
              <a:rPr lang="pl-PL" dirty="0" smtClean="0"/>
              <a:t> Day</a:t>
            </a:r>
            <a:endParaRPr lang="pl-PL" dirty="0"/>
          </a:p>
        </p:txBody>
      </p:sp>
      <p:sp>
        <p:nvSpPr>
          <p:cNvPr id="3" name="Symbol zastępczy zawartości 2"/>
          <p:cNvSpPr>
            <a:spLocks noGrp="1"/>
          </p:cNvSpPr>
          <p:nvPr>
            <p:ph idx="1"/>
          </p:nvPr>
        </p:nvSpPr>
        <p:spPr/>
        <p:txBody>
          <a:bodyPr>
            <a:normAutofit fontScale="77500" lnSpcReduction="20000"/>
          </a:bodyPr>
          <a:lstStyle/>
          <a:p>
            <a:pPr fontAlgn="base"/>
            <a:r>
              <a:rPr lang="en-US" dirty="0" smtClean="0"/>
              <a:t>Saint Andrew (who is believed to have later preached around the shores of the Black Sea), was an agile and hardy Galilean fisherman whose name means Strong and who also had good social skills. He brought the first foreigners to meet Jesus and shamed a large crowd of people into sharing their food with the people beside them. Today we might describe him as the Patron Saint of Social Networking</a:t>
            </a:r>
            <a:r>
              <a:rPr lang="pl-PL" dirty="0" smtClean="0"/>
              <a:t>.</a:t>
            </a:r>
            <a:r>
              <a:rPr lang="en-US" dirty="0" smtClean="0"/>
              <a:t> Having Saint Andrew as Scotland's Patron gave the country several advantages: because he was the brother of Saint Peter, founder of the Church, the Scots were able to appeal to the Pope in 1320 (The Declaration of </a:t>
            </a:r>
            <a:r>
              <a:rPr lang="en-US" dirty="0" err="1" smtClean="0"/>
              <a:t>Arbroath</a:t>
            </a:r>
            <a:r>
              <a:rPr lang="en-US" dirty="0" smtClean="0"/>
              <a:t>) for protection against the attempts of English kings to conquer the Scots. Traditionally, Scots also claimed that they were descended from the Scythians who lived on the shores of the Black Sea in what is now Romania and Bulgaria and were converted by Saint Andrew.</a:t>
            </a:r>
          </a:p>
          <a:p>
            <a:r>
              <a:rPr lang="en-US" dirty="0" smtClean="0"/>
              <a:t/>
            </a:r>
            <a:br>
              <a:rPr lang="en-US" dirty="0" smtClean="0"/>
            </a:br>
            <a:endParaRPr lang="pl-PL" dirty="0"/>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 </a:t>
            </a:r>
            <a:r>
              <a:rPr lang="pl-PL" dirty="0" err="1" smtClean="0"/>
              <a:t>Andrew’s</a:t>
            </a:r>
            <a:r>
              <a:rPr lang="pl-PL" dirty="0" smtClean="0"/>
              <a:t> Day </a:t>
            </a:r>
            <a:r>
              <a:rPr lang="pl-PL" dirty="0" err="1" smtClean="0"/>
              <a:t>now</a:t>
            </a:r>
            <a:endParaRPr lang="pl-PL" dirty="0"/>
          </a:p>
        </p:txBody>
      </p:sp>
      <p:sp>
        <p:nvSpPr>
          <p:cNvPr id="3" name="Symbol zastępczy zawartości 2"/>
          <p:cNvSpPr>
            <a:spLocks noGrp="1"/>
          </p:cNvSpPr>
          <p:nvPr>
            <p:ph idx="1"/>
          </p:nvPr>
        </p:nvSpPr>
        <p:spPr/>
        <p:txBody>
          <a:bodyPr>
            <a:normAutofit/>
          </a:bodyPr>
          <a:lstStyle/>
          <a:p>
            <a:r>
              <a:rPr lang="en-US" dirty="0" smtClean="0"/>
              <a:t>St Andrew's Day is often a celebration of general </a:t>
            </a:r>
            <a:r>
              <a:rPr lang="en-US" dirty="0" err="1" smtClean="0"/>
              <a:t>Scottishness</a:t>
            </a:r>
            <a:r>
              <a:rPr lang="en-US" dirty="0" smtClean="0"/>
              <a:t> with traditional food, music (especially bagpipes) and dancing.</a:t>
            </a:r>
          </a:p>
          <a:p>
            <a:r>
              <a:rPr lang="en-US" dirty="0" smtClean="0"/>
              <a:t>In January 2007, the St Andrew's Day Bank Holiday (Scotland) Act was given royal assent, making 30 November (or the nearest Monday if a weekend) a bank holiday in Scotland. However, instead of being a full public holiday, it is a voluntary public holiday.</a:t>
            </a:r>
          </a:p>
          <a:p>
            <a:r>
              <a:rPr lang="en-US" dirty="0" smtClean="0"/>
              <a:t/>
            </a:r>
            <a:br>
              <a:rPr lang="en-US" dirty="0" smtClean="0"/>
            </a:br>
            <a:endParaRPr lang="pl-PL" dirty="0"/>
          </a:p>
        </p:txBody>
      </p:sp>
    </p:spTree>
  </p:cSld>
  <p:clrMapOvr>
    <a:masterClrMapping/>
  </p:clrMapOvr>
  <p:transition>
    <p:split dir="in"/>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Prostokąt 3"/>
          <p:cNvSpPr/>
          <p:nvPr/>
        </p:nvSpPr>
        <p:spPr>
          <a:xfrm>
            <a:off x="2432345" y="2967335"/>
            <a:ext cx="427931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Christmas</a:t>
            </a: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plus/>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l-PL" dirty="0" err="1" smtClean="0"/>
              <a:t>History</a:t>
            </a:r>
            <a:r>
              <a:rPr lang="pl-PL" dirty="0" smtClean="0"/>
              <a:t> of </a:t>
            </a:r>
            <a:r>
              <a:rPr lang="pl-PL" dirty="0" err="1" smtClean="0"/>
              <a:t>Christmas</a:t>
            </a:r>
            <a:r>
              <a:rPr lang="pl-PL" dirty="0" smtClean="0"/>
              <a:t> Day</a:t>
            </a:r>
            <a:endParaRPr lang="pl-PL" dirty="0"/>
          </a:p>
        </p:txBody>
      </p:sp>
      <p:sp>
        <p:nvSpPr>
          <p:cNvPr id="10" name="Symbol zastępczy zawartości 9"/>
          <p:cNvSpPr>
            <a:spLocks noGrp="1"/>
          </p:cNvSpPr>
          <p:nvPr>
            <p:ph idx="1"/>
          </p:nvPr>
        </p:nvSpPr>
        <p:spPr/>
        <p:txBody>
          <a:bodyPr>
            <a:normAutofit/>
          </a:bodyPr>
          <a:lstStyle/>
          <a:p>
            <a:pPr>
              <a:buNone/>
            </a:pPr>
            <a:r>
              <a:rPr lang="pl-PL" sz="2200" dirty="0" smtClean="0"/>
              <a:t>	Many of </a:t>
            </a:r>
            <a:r>
              <a:rPr lang="pl-PL" sz="2200" dirty="0" err="1" smtClean="0"/>
              <a:t>our</a:t>
            </a:r>
            <a:r>
              <a:rPr lang="pl-PL" sz="2200" dirty="0" smtClean="0"/>
              <a:t> </a:t>
            </a:r>
            <a:r>
              <a:rPr lang="pl-PL" sz="2200" dirty="0" err="1" smtClean="0"/>
              <a:t>Christmas</a:t>
            </a:r>
            <a:r>
              <a:rPr lang="pl-PL" sz="2200" dirty="0" smtClean="0"/>
              <a:t> </a:t>
            </a:r>
            <a:r>
              <a:rPr lang="pl-PL" sz="2200" dirty="0" err="1" smtClean="0"/>
              <a:t>customs</a:t>
            </a:r>
            <a:r>
              <a:rPr lang="pl-PL" sz="2200" dirty="0" smtClean="0"/>
              <a:t> </a:t>
            </a:r>
            <a:r>
              <a:rPr lang="pl-PL" sz="2200" dirty="0" err="1" smtClean="0"/>
              <a:t>began</a:t>
            </a:r>
            <a:r>
              <a:rPr lang="pl-PL" sz="2200" dirty="0" smtClean="0"/>
              <a:t> long </a:t>
            </a:r>
            <a:r>
              <a:rPr lang="pl-PL" sz="2200" dirty="0" err="1" smtClean="0"/>
              <a:t>before</a:t>
            </a:r>
            <a:r>
              <a:rPr lang="pl-PL" sz="2200" dirty="0" smtClean="0"/>
              <a:t> Jesus was </a:t>
            </a:r>
            <a:r>
              <a:rPr lang="pl-PL" sz="2200" dirty="0" err="1" smtClean="0"/>
              <a:t>born</a:t>
            </a:r>
            <a:r>
              <a:rPr lang="pl-PL" sz="2200" dirty="0" smtClean="0"/>
              <a:t>. </a:t>
            </a:r>
            <a:r>
              <a:rPr lang="pl-PL" sz="2200" dirty="0" err="1" smtClean="0"/>
              <a:t>They</a:t>
            </a:r>
            <a:r>
              <a:rPr lang="pl-PL" sz="2200" dirty="0" smtClean="0"/>
              <a:t> </a:t>
            </a:r>
            <a:r>
              <a:rPr lang="pl-PL" sz="2200" dirty="0" err="1" smtClean="0"/>
              <a:t>came</a:t>
            </a:r>
            <a:r>
              <a:rPr lang="pl-PL" sz="2200" dirty="0" smtClean="0"/>
              <a:t> </a:t>
            </a:r>
            <a:r>
              <a:rPr lang="pl-PL" sz="2200" dirty="0" err="1" smtClean="0"/>
              <a:t>from</a:t>
            </a:r>
            <a:r>
              <a:rPr lang="pl-PL" sz="2200" dirty="0" smtClean="0"/>
              <a:t> </a:t>
            </a:r>
            <a:r>
              <a:rPr lang="pl-PL" sz="2200" dirty="0" err="1" smtClean="0"/>
              <a:t>earlier</a:t>
            </a:r>
            <a:r>
              <a:rPr lang="pl-PL" sz="2200" dirty="0" smtClean="0"/>
              <a:t> </a:t>
            </a:r>
            <a:r>
              <a:rPr lang="pl-PL" sz="2200" dirty="0" err="1" smtClean="0"/>
              <a:t>festivals</a:t>
            </a:r>
            <a:r>
              <a:rPr lang="pl-PL" sz="2200" dirty="0" smtClean="0"/>
              <a:t> </a:t>
            </a:r>
            <a:r>
              <a:rPr lang="pl-PL" sz="2200" dirty="0" err="1" smtClean="0"/>
              <a:t>which</a:t>
            </a:r>
            <a:r>
              <a:rPr lang="pl-PL" sz="2200" dirty="0" smtClean="0"/>
              <a:t> </a:t>
            </a:r>
            <a:r>
              <a:rPr lang="pl-PL" sz="2200" dirty="0" err="1" smtClean="0"/>
              <a:t>had</a:t>
            </a:r>
            <a:r>
              <a:rPr lang="pl-PL" sz="2200" dirty="0" smtClean="0"/>
              <a:t> </a:t>
            </a:r>
            <a:r>
              <a:rPr lang="pl-PL" sz="2200" dirty="0" err="1" smtClean="0"/>
              <a:t>nothing</a:t>
            </a:r>
            <a:r>
              <a:rPr lang="pl-PL" sz="2200" dirty="0" smtClean="0"/>
              <a:t> to do </a:t>
            </a:r>
            <a:r>
              <a:rPr lang="pl-PL" sz="2200" dirty="0" err="1" smtClean="0"/>
              <a:t>with</a:t>
            </a:r>
            <a:r>
              <a:rPr lang="pl-PL" sz="2200" dirty="0" smtClean="0"/>
              <a:t> </a:t>
            </a:r>
            <a:r>
              <a:rPr lang="pl-PL" sz="2200" dirty="0" err="1" smtClean="0"/>
              <a:t>the</a:t>
            </a:r>
            <a:r>
              <a:rPr lang="pl-PL" sz="2200" dirty="0" smtClean="0"/>
              <a:t> Christian </a:t>
            </a:r>
            <a:r>
              <a:rPr lang="pl-PL" sz="2200" dirty="0" err="1" smtClean="0"/>
              <a:t>church</a:t>
            </a:r>
            <a:r>
              <a:rPr lang="pl-PL" sz="2200" dirty="0" smtClean="0"/>
              <a:t>. Long time ago </a:t>
            </a:r>
            <a:r>
              <a:rPr lang="pl-PL" sz="2200" dirty="0" err="1" smtClean="0"/>
              <a:t>people</a:t>
            </a:r>
            <a:r>
              <a:rPr lang="pl-PL" sz="2200" dirty="0" smtClean="0"/>
              <a:t> </a:t>
            </a:r>
            <a:r>
              <a:rPr lang="pl-PL" sz="2200" dirty="0" err="1" smtClean="0"/>
              <a:t>had</a:t>
            </a:r>
            <a:r>
              <a:rPr lang="pl-PL" sz="2200" dirty="0" smtClean="0"/>
              <a:t> </a:t>
            </a:r>
            <a:r>
              <a:rPr lang="pl-PL" sz="2200" dirty="0" err="1" smtClean="0"/>
              <a:t>mid-winter</a:t>
            </a:r>
            <a:r>
              <a:rPr lang="pl-PL" sz="2200" dirty="0" smtClean="0"/>
              <a:t> </a:t>
            </a:r>
            <a:r>
              <a:rPr lang="pl-PL" sz="2200" dirty="0" err="1" smtClean="0"/>
              <a:t>festivals</a:t>
            </a:r>
            <a:r>
              <a:rPr lang="pl-PL" sz="2200" dirty="0" smtClean="0"/>
              <a:t> </a:t>
            </a:r>
            <a:r>
              <a:rPr lang="pl-PL" sz="2200" dirty="0" err="1" smtClean="0"/>
              <a:t>when</a:t>
            </a:r>
            <a:r>
              <a:rPr lang="pl-PL" sz="2200" dirty="0" smtClean="0"/>
              <a:t> </a:t>
            </a:r>
            <a:r>
              <a:rPr lang="pl-PL" sz="2200" dirty="0" err="1" smtClean="0"/>
              <a:t>the</a:t>
            </a:r>
            <a:r>
              <a:rPr lang="pl-PL" sz="2200" dirty="0" smtClean="0"/>
              <a:t> </a:t>
            </a:r>
            <a:r>
              <a:rPr lang="pl-PL" sz="2200" dirty="0" err="1" smtClean="0"/>
              <a:t>days</a:t>
            </a:r>
            <a:r>
              <a:rPr lang="pl-PL" sz="2200" dirty="0" smtClean="0"/>
              <a:t> </a:t>
            </a:r>
            <a:r>
              <a:rPr lang="pl-PL" sz="2200" dirty="0" err="1" smtClean="0"/>
              <a:t>were</a:t>
            </a:r>
            <a:r>
              <a:rPr lang="pl-PL" sz="2200" dirty="0" smtClean="0"/>
              <a:t> </a:t>
            </a:r>
            <a:r>
              <a:rPr lang="pl-PL" sz="2200" dirty="0" err="1" smtClean="0"/>
              <a:t>shortest</a:t>
            </a:r>
            <a:r>
              <a:rPr lang="pl-PL" sz="2200" dirty="0" smtClean="0"/>
              <a:t> and </a:t>
            </a:r>
            <a:r>
              <a:rPr lang="pl-PL" sz="2200" dirty="0" err="1" smtClean="0"/>
              <a:t>the</a:t>
            </a:r>
            <a:r>
              <a:rPr lang="pl-PL" sz="2200" dirty="0" smtClean="0"/>
              <a:t> </a:t>
            </a:r>
            <a:r>
              <a:rPr lang="pl-PL" sz="2200" dirty="0" err="1" smtClean="0"/>
              <a:t>sunlight</a:t>
            </a:r>
            <a:r>
              <a:rPr lang="pl-PL" sz="2200" dirty="0" smtClean="0"/>
              <a:t> </a:t>
            </a:r>
            <a:r>
              <a:rPr lang="pl-PL" sz="2200" dirty="0" err="1" smtClean="0"/>
              <a:t>weakest</a:t>
            </a:r>
            <a:r>
              <a:rPr lang="pl-PL" sz="2200" dirty="0" smtClean="0"/>
              <a:t>. </a:t>
            </a:r>
            <a:r>
              <a:rPr lang="pl-PL" sz="2200" dirty="0" err="1" smtClean="0"/>
              <a:t>They</a:t>
            </a:r>
            <a:r>
              <a:rPr lang="pl-PL" sz="2200" dirty="0" smtClean="0"/>
              <a:t> </a:t>
            </a:r>
            <a:r>
              <a:rPr lang="pl-PL" sz="2200" dirty="0" err="1" smtClean="0"/>
              <a:t>believed</a:t>
            </a:r>
            <a:r>
              <a:rPr lang="pl-PL" sz="2200" dirty="0" smtClean="0"/>
              <a:t> </a:t>
            </a:r>
            <a:r>
              <a:rPr lang="pl-PL" sz="2200" dirty="0" err="1" smtClean="0"/>
              <a:t>that</a:t>
            </a:r>
            <a:r>
              <a:rPr lang="pl-PL" sz="2200" dirty="0" smtClean="0"/>
              <a:t> </a:t>
            </a:r>
            <a:r>
              <a:rPr lang="pl-PL" sz="2200" dirty="0" err="1" smtClean="0"/>
              <a:t>their</a:t>
            </a:r>
            <a:r>
              <a:rPr lang="pl-PL" sz="2200" dirty="0" smtClean="0"/>
              <a:t> </a:t>
            </a:r>
            <a:r>
              <a:rPr lang="pl-PL" sz="2200" dirty="0" err="1" smtClean="0"/>
              <a:t>ceremonies</a:t>
            </a:r>
            <a:r>
              <a:rPr lang="pl-PL" sz="2200" dirty="0" smtClean="0"/>
              <a:t> </a:t>
            </a:r>
            <a:r>
              <a:rPr lang="pl-PL" sz="2200" dirty="0" err="1" smtClean="0"/>
              <a:t>would</a:t>
            </a:r>
            <a:r>
              <a:rPr lang="pl-PL" sz="2200" dirty="0" smtClean="0"/>
              <a:t> </a:t>
            </a:r>
            <a:r>
              <a:rPr lang="pl-PL" sz="2200" dirty="0" err="1" smtClean="0"/>
              <a:t>give</a:t>
            </a:r>
            <a:r>
              <a:rPr lang="pl-PL" sz="2200" dirty="0" smtClean="0"/>
              <a:t> </a:t>
            </a:r>
            <a:r>
              <a:rPr lang="pl-PL" sz="2200" dirty="0" err="1" smtClean="0"/>
              <a:t>the</a:t>
            </a:r>
            <a:r>
              <a:rPr lang="pl-PL" sz="2200" dirty="0" smtClean="0"/>
              <a:t> </a:t>
            </a:r>
            <a:r>
              <a:rPr lang="pl-PL" sz="2200" dirty="0" err="1" smtClean="0"/>
              <a:t>sun</a:t>
            </a:r>
            <a:r>
              <a:rPr lang="pl-PL" sz="2200" dirty="0" smtClean="0"/>
              <a:t> back </a:t>
            </a:r>
            <a:r>
              <a:rPr lang="pl-PL" sz="2200" dirty="0" err="1" smtClean="0"/>
              <a:t>its</a:t>
            </a:r>
            <a:r>
              <a:rPr lang="pl-PL" sz="2200" dirty="0" smtClean="0"/>
              <a:t> </a:t>
            </a:r>
            <a:r>
              <a:rPr lang="pl-PL" sz="2200" dirty="0" err="1" smtClean="0"/>
              <a:t>power</a:t>
            </a:r>
            <a:r>
              <a:rPr lang="pl-PL" sz="2200" dirty="0" smtClean="0"/>
              <a:t>. </a:t>
            </a:r>
            <a:r>
              <a:rPr lang="pl-PL" sz="2200" dirty="0" err="1" smtClean="0"/>
              <a:t>The</a:t>
            </a:r>
            <a:r>
              <a:rPr lang="pl-PL" sz="2200" dirty="0" smtClean="0"/>
              <a:t> Romans, for </a:t>
            </a:r>
            <a:r>
              <a:rPr lang="pl-PL" sz="2200" dirty="0" err="1" smtClean="0"/>
              <a:t>example</a:t>
            </a:r>
            <a:r>
              <a:rPr lang="pl-PL" sz="2200" dirty="0" smtClean="0"/>
              <a:t>, </a:t>
            </a:r>
            <a:r>
              <a:rPr lang="pl-PL" sz="2200" dirty="0" err="1" smtClean="0"/>
              <a:t>held</a:t>
            </a:r>
            <a:r>
              <a:rPr lang="pl-PL" sz="2200" dirty="0" smtClean="0"/>
              <a:t> </a:t>
            </a:r>
            <a:r>
              <a:rPr lang="pl-PL" sz="2200" dirty="0" err="1" smtClean="0"/>
              <a:t>the</a:t>
            </a:r>
            <a:r>
              <a:rPr lang="pl-PL" sz="2200" dirty="0" smtClean="0"/>
              <a:t> </a:t>
            </a:r>
            <a:r>
              <a:rPr lang="pl-PL" sz="2200" dirty="0" err="1" smtClean="0"/>
              <a:t>festival</a:t>
            </a:r>
            <a:r>
              <a:rPr lang="pl-PL" sz="2200" dirty="0" smtClean="0"/>
              <a:t> of Saturnalia </a:t>
            </a:r>
            <a:r>
              <a:rPr lang="pl-PL" sz="2200" dirty="0" err="1" smtClean="0"/>
              <a:t>around</a:t>
            </a:r>
            <a:r>
              <a:rPr lang="pl-PL" sz="2200" dirty="0" smtClean="0"/>
              <a:t> 25 </a:t>
            </a:r>
            <a:r>
              <a:rPr lang="pl-PL" sz="2200" dirty="0" err="1" smtClean="0"/>
              <a:t>December</a:t>
            </a:r>
            <a:r>
              <a:rPr lang="pl-PL" sz="2200" dirty="0" smtClean="0"/>
              <a:t>. </a:t>
            </a:r>
            <a:r>
              <a:rPr lang="pl-PL" sz="2200" dirty="0" err="1" smtClean="0"/>
              <a:t>They</a:t>
            </a:r>
            <a:r>
              <a:rPr lang="pl-PL" sz="2200" dirty="0" smtClean="0"/>
              <a:t> </a:t>
            </a:r>
            <a:r>
              <a:rPr lang="pl-PL" sz="2200" dirty="0" err="1" smtClean="0"/>
              <a:t>decorated</a:t>
            </a:r>
            <a:r>
              <a:rPr lang="pl-PL" sz="2200" dirty="0" smtClean="0"/>
              <a:t> </a:t>
            </a:r>
            <a:r>
              <a:rPr lang="pl-PL" sz="2200" dirty="0" err="1" smtClean="0"/>
              <a:t>their</a:t>
            </a:r>
            <a:r>
              <a:rPr lang="pl-PL" sz="2200" dirty="0" smtClean="0"/>
              <a:t> homes </a:t>
            </a:r>
            <a:r>
              <a:rPr lang="pl-PL" sz="2200" dirty="0" err="1" smtClean="0"/>
              <a:t>with</a:t>
            </a:r>
            <a:r>
              <a:rPr lang="pl-PL" sz="2200" dirty="0" smtClean="0"/>
              <a:t> </a:t>
            </a:r>
            <a:r>
              <a:rPr lang="pl-PL" sz="2200" dirty="0" err="1" smtClean="0"/>
              <a:t>evergreens</a:t>
            </a:r>
            <a:r>
              <a:rPr lang="pl-PL" sz="2200" dirty="0" smtClean="0"/>
              <a:t> to </a:t>
            </a:r>
            <a:r>
              <a:rPr lang="pl-PL" sz="2200" dirty="0" err="1" smtClean="0"/>
              <a:t>remind</a:t>
            </a:r>
            <a:r>
              <a:rPr lang="pl-PL" sz="2200" dirty="0" smtClean="0"/>
              <a:t> </a:t>
            </a:r>
            <a:r>
              <a:rPr lang="pl-PL" sz="2200" dirty="0" err="1" smtClean="0"/>
              <a:t>them</a:t>
            </a:r>
            <a:r>
              <a:rPr lang="pl-PL" sz="2200" dirty="0" smtClean="0"/>
              <a:t> of Saturn, </a:t>
            </a:r>
            <a:r>
              <a:rPr lang="pl-PL" sz="2200" dirty="0" err="1" smtClean="0"/>
              <a:t>their</a:t>
            </a:r>
            <a:r>
              <a:rPr lang="pl-PL" sz="2200" dirty="0" smtClean="0"/>
              <a:t> </a:t>
            </a:r>
            <a:r>
              <a:rPr lang="pl-PL" sz="2200" dirty="0" err="1" smtClean="0"/>
              <a:t>harvest</a:t>
            </a:r>
            <a:r>
              <a:rPr lang="pl-PL" sz="2200" dirty="0" smtClean="0"/>
              <a:t> </a:t>
            </a:r>
            <a:r>
              <a:rPr lang="pl-PL" sz="2200" dirty="0" err="1" smtClean="0"/>
              <a:t>god</a:t>
            </a:r>
            <a:r>
              <a:rPr lang="pl-PL" sz="2200" dirty="0" smtClean="0"/>
              <a:t>, to return </a:t>
            </a:r>
            <a:r>
              <a:rPr lang="pl-PL" sz="2200" dirty="0" err="1" smtClean="0"/>
              <a:t>the</a:t>
            </a:r>
            <a:r>
              <a:rPr lang="pl-PL" sz="2200" dirty="0" smtClean="0"/>
              <a:t> </a:t>
            </a:r>
            <a:r>
              <a:rPr lang="pl-PL" sz="2200" dirty="0" err="1" smtClean="0"/>
              <a:t>following</a:t>
            </a:r>
            <a:r>
              <a:rPr lang="pl-PL" sz="2200" dirty="0" smtClean="0"/>
              <a:t> spring.</a:t>
            </a:r>
          </a:p>
          <a:p>
            <a:pPr>
              <a:buNone/>
            </a:pPr>
            <a:endParaRPr lang="pl-PL" dirty="0" smtClean="0"/>
          </a:p>
          <a:p>
            <a:endParaRPr lang="pl-PL" dirty="0"/>
          </a:p>
        </p:txBody>
      </p:sp>
    </p:spTree>
  </p:cSld>
  <p:clrMapOvr>
    <a:masterClrMapping/>
  </p:clrMapOvr>
  <p:transition>
    <p:strips dir="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285728"/>
            <a:ext cx="8229600" cy="1143000"/>
          </a:xfrm>
        </p:spPr>
        <p:txBody>
          <a:bodyPr/>
          <a:lstStyle/>
          <a:p>
            <a:r>
              <a:rPr lang="pl-PL" dirty="0" err="1" smtClean="0"/>
              <a:t>Christmas</a:t>
            </a:r>
            <a:r>
              <a:rPr lang="pl-PL" dirty="0" smtClean="0"/>
              <a:t> Day </a:t>
            </a:r>
            <a:r>
              <a:rPr lang="pl-PL" dirty="0" err="1" smtClean="0"/>
              <a:t>now</a:t>
            </a:r>
            <a:endParaRPr lang="pl-PL" dirty="0"/>
          </a:p>
        </p:txBody>
      </p:sp>
      <p:sp>
        <p:nvSpPr>
          <p:cNvPr id="3" name="Symbol zastępczy zawartości 2"/>
          <p:cNvSpPr>
            <a:spLocks noGrp="1"/>
          </p:cNvSpPr>
          <p:nvPr>
            <p:ph idx="1"/>
          </p:nvPr>
        </p:nvSpPr>
        <p:spPr>
          <a:xfrm>
            <a:off x="428596" y="1571612"/>
            <a:ext cx="8229600" cy="4389120"/>
          </a:xfrm>
        </p:spPr>
        <p:txBody>
          <a:bodyPr>
            <a:normAutofit fontScale="92500" lnSpcReduction="10000"/>
          </a:bodyPr>
          <a:lstStyle/>
          <a:p>
            <a:r>
              <a:rPr lang="pl-PL" dirty="0" err="1" smtClean="0"/>
              <a:t>Christmas</a:t>
            </a:r>
            <a:r>
              <a:rPr lang="pl-PL" dirty="0" smtClean="0"/>
              <a:t> </a:t>
            </a:r>
            <a:r>
              <a:rPr lang="pl-PL" dirty="0" err="1" smtClean="0"/>
              <a:t>is</a:t>
            </a:r>
            <a:r>
              <a:rPr lang="pl-PL" dirty="0" smtClean="0"/>
              <a:t> a </a:t>
            </a:r>
            <a:r>
              <a:rPr lang="pl-PL" dirty="0" err="1" smtClean="0"/>
              <a:t>truly</a:t>
            </a:r>
            <a:r>
              <a:rPr lang="pl-PL" dirty="0" smtClean="0"/>
              <a:t> </a:t>
            </a:r>
            <a:r>
              <a:rPr lang="pl-PL" dirty="0" err="1" smtClean="0"/>
              <a:t>magical</a:t>
            </a:r>
            <a:r>
              <a:rPr lang="pl-PL" dirty="0" smtClean="0"/>
              <a:t> </a:t>
            </a:r>
            <a:r>
              <a:rPr lang="pl-PL" dirty="0" err="1" smtClean="0"/>
              <a:t>season</a:t>
            </a:r>
            <a:r>
              <a:rPr lang="pl-PL" dirty="0" smtClean="0"/>
              <a:t>, </a:t>
            </a:r>
            <a:r>
              <a:rPr lang="pl-PL" dirty="0" err="1" smtClean="0"/>
              <a:t>bringing</a:t>
            </a:r>
            <a:r>
              <a:rPr lang="pl-PL" dirty="0" smtClean="0"/>
              <a:t> </a:t>
            </a:r>
            <a:r>
              <a:rPr lang="pl-PL" dirty="0" err="1" smtClean="0"/>
              <a:t>families</a:t>
            </a:r>
            <a:r>
              <a:rPr lang="pl-PL" dirty="0" smtClean="0"/>
              <a:t> and </a:t>
            </a:r>
            <a:r>
              <a:rPr lang="pl-PL" dirty="0" err="1" smtClean="0"/>
              <a:t>friends</a:t>
            </a:r>
            <a:r>
              <a:rPr lang="pl-PL" dirty="0" smtClean="0"/>
              <a:t> </a:t>
            </a:r>
            <a:r>
              <a:rPr lang="pl-PL" dirty="0" err="1" smtClean="0"/>
              <a:t>together</a:t>
            </a:r>
            <a:r>
              <a:rPr lang="pl-PL" dirty="0" smtClean="0"/>
              <a:t> to </a:t>
            </a:r>
            <a:r>
              <a:rPr lang="pl-PL" dirty="0" err="1" smtClean="0"/>
              <a:t>share</a:t>
            </a:r>
            <a:r>
              <a:rPr lang="pl-PL" dirty="0" smtClean="0"/>
              <a:t> </a:t>
            </a:r>
            <a:r>
              <a:rPr lang="pl-PL" dirty="0" err="1" smtClean="0"/>
              <a:t>the</a:t>
            </a:r>
            <a:r>
              <a:rPr lang="pl-PL" dirty="0" smtClean="0"/>
              <a:t> much </a:t>
            </a:r>
            <a:r>
              <a:rPr lang="pl-PL" dirty="0" err="1" smtClean="0"/>
              <a:t>loved</a:t>
            </a:r>
            <a:r>
              <a:rPr lang="pl-PL" dirty="0" smtClean="0"/>
              <a:t> </a:t>
            </a:r>
            <a:r>
              <a:rPr lang="pl-PL" dirty="0" err="1" smtClean="0"/>
              <a:t>customs</a:t>
            </a:r>
            <a:r>
              <a:rPr lang="pl-PL" dirty="0" smtClean="0"/>
              <a:t> and </a:t>
            </a:r>
            <a:r>
              <a:rPr lang="pl-PL" dirty="0" err="1" smtClean="0"/>
              <a:t>traditions</a:t>
            </a:r>
            <a:r>
              <a:rPr lang="pl-PL" dirty="0" smtClean="0"/>
              <a:t> </a:t>
            </a:r>
            <a:r>
              <a:rPr lang="pl-PL" dirty="0" err="1" smtClean="0"/>
              <a:t>which</a:t>
            </a:r>
            <a:r>
              <a:rPr lang="pl-PL" dirty="0" smtClean="0"/>
              <a:t> </a:t>
            </a:r>
            <a:r>
              <a:rPr lang="pl-PL" dirty="0" err="1" smtClean="0"/>
              <a:t>have</a:t>
            </a:r>
            <a:r>
              <a:rPr lang="pl-PL" dirty="0" smtClean="0"/>
              <a:t> </a:t>
            </a:r>
            <a:r>
              <a:rPr lang="pl-PL" dirty="0" err="1" smtClean="0"/>
              <a:t>been</a:t>
            </a:r>
            <a:r>
              <a:rPr lang="pl-PL" dirty="0" smtClean="0"/>
              <a:t> </a:t>
            </a:r>
            <a:r>
              <a:rPr lang="pl-PL" dirty="0" err="1" smtClean="0"/>
              <a:t>around</a:t>
            </a:r>
            <a:r>
              <a:rPr lang="pl-PL" dirty="0" smtClean="0"/>
              <a:t> for </a:t>
            </a:r>
            <a:r>
              <a:rPr lang="pl-PL" dirty="0" err="1" smtClean="0"/>
              <a:t>centuries</a:t>
            </a:r>
            <a:r>
              <a:rPr lang="pl-PL" dirty="0" smtClean="0"/>
              <a:t>. Most </a:t>
            </a:r>
            <a:r>
              <a:rPr lang="pl-PL" dirty="0" err="1" smtClean="0"/>
              <a:t>people</a:t>
            </a:r>
            <a:r>
              <a:rPr lang="pl-PL" dirty="0" smtClean="0"/>
              <a:t> </a:t>
            </a:r>
            <a:r>
              <a:rPr lang="pl-PL" dirty="0" err="1" smtClean="0"/>
              <a:t>are</a:t>
            </a:r>
            <a:r>
              <a:rPr lang="pl-PL" dirty="0" smtClean="0"/>
              <a:t> on </a:t>
            </a:r>
            <a:r>
              <a:rPr lang="pl-PL" dirty="0" err="1" smtClean="0"/>
              <a:t>holiday</a:t>
            </a:r>
            <a:r>
              <a:rPr lang="pl-PL" dirty="0" smtClean="0"/>
              <a:t> </a:t>
            </a:r>
            <a:r>
              <a:rPr lang="pl-PL" dirty="0" err="1" smtClean="0"/>
              <a:t>in</a:t>
            </a:r>
            <a:r>
              <a:rPr lang="pl-PL" dirty="0" smtClean="0"/>
              <a:t> </a:t>
            </a:r>
            <a:r>
              <a:rPr lang="pl-PL" dirty="0" err="1" smtClean="0"/>
              <a:t>the</a:t>
            </a:r>
            <a:r>
              <a:rPr lang="pl-PL" dirty="0" smtClean="0"/>
              <a:t> UK and </a:t>
            </a:r>
            <a:r>
              <a:rPr lang="pl-PL" dirty="0" err="1" smtClean="0"/>
              <a:t>stay</a:t>
            </a:r>
            <a:r>
              <a:rPr lang="pl-PL" dirty="0" smtClean="0"/>
              <a:t> </a:t>
            </a:r>
            <a:r>
              <a:rPr lang="pl-PL" dirty="0" err="1" smtClean="0"/>
              <a:t>at</a:t>
            </a:r>
            <a:r>
              <a:rPr lang="pl-PL" dirty="0" smtClean="0"/>
              <a:t> </a:t>
            </a:r>
            <a:r>
              <a:rPr lang="pl-PL" dirty="0" err="1" smtClean="0"/>
              <a:t>home</a:t>
            </a:r>
            <a:r>
              <a:rPr lang="pl-PL" dirty="0" smtClean="0"/>
              <a:t> </a:t>
            </a:r>
            <a:r>
              <a:rPr lang="pl-PL" dirty="0" err="1" smtClean="0"/>
              <a:t>with</a:t>
            </a:r>
            <a:r>
              <a:rPr lang="pl-PL" dirty="0" smtClean="0"/>
              <a:t> </a:t>
            </a:r>
            <a:r>
              <a:rPr lang="pl-PL" dirty="0" err="1" smtClean="0"/>
              <a:t>their</a:t>
            </a:r>
            <a:r>
              <a:rPr lang="pl-PL" dirty="0" smtClean="0"/>
              <a:t> </a:t>
            </a:r>
            <a:r>
              <a:rPr lang="pl-PL" dirty="0" err="1" smtClean="0"/>
              <a:t>family</a:t>
            </a:r>
            <a:r>
              <a:rPr lang="pl-PL" dirty="0" smtClean="0"/>
              <a:t> on </a:t>
            </a:r>
            <a:r>
              <a:rPr lang="pl-PL" dirty="0" err="1" smtClean="0"/>
              <a:t>Christmas</a:t>
            </a:r>
            <a:r>
              <a:rPr lang="pl-PL" dirty="0" smtClean="0"/>
              <a:t> </a:t>
            </a:r>
            <a:r>
              <a:rPr lang="pl-PL" dirty="0" err="1" smtClean="0"/>
              <a:t>day</a:t>
            </a:r>
            <a:r>
              <a:rPr lang="pl-PL" dirty="0" smtClean="0"/>
              <a:t>, </a:t>
            </a:r>
            <a:r>
              <a:rPr lang="pl-PL" dirty="0" err="1" smtClean="0"/>
              <a:t>the</a:t>
            </a:r>
            <a:r>
              <a:rPr lang="pl-PL" dirty="0" smtClean="0"/>
              <a:t> </a:t>
            </a:r>
            <a:r>
              <a:rPr lang="pl-PL" dirty="0" err="1" smtClean="0"/>
              <a:t>main</a:t>
            </a:r>
            <a:r>
              <a:rPr lang="pl-PL" dirty="0" smtClean="0"/>
              <a:t> </a:t>
            </a:r>
            <a:r>
              <a:rPr lang="pl-PL" dirty="0" err="1" smtClean="0"/>
              <a:t>day</a:t>
            </a:r>
            <a:r>
              <a:rPr lang="pl-PL" dirty="0" smtClean="0"/>
              <a:t> for </a:t>
            </a:r>
            <a:r>
              <a:rPr lang="pl-PL" dirty="0" err="1" smtClean="0"/>
              <a:t>Christmas</a:t>
            </a:r>
            <a:r>
              <a:rPr lang="pl-PL" dirty="0" smtClean="0"/>
              <a:t> </a:t>
            </a:r>
            <a:r>
              <a:rPr lang="pl-PL" dirty="0" err="1" smtClean="0"/>
              <a:t>celebrations</a:t>
            </a:r>
            <a:r>
              <a:rPr lang="pl-PL" dirty="0" smtClean="0"/>
              <a:t> </a:t>
            </a:r>
            <a:r>
              <a:rPr lang="pl-PL" dirty="0" err="1" smtClean="0"/>
              <a:t>in</a:t>
            </a:r>
            <a:r>
              <a:rPr lang="pl-PL" dirty="0" smtClean="0"/>
              <a:t> </a:t>
            </a:r>
            <a:r>
              <a:rPr lang="pl-PL" dirty="0" err="1" smtClean="0"/>
              <a:t>Britain</a:t>
            </a:r>
            <a:r>
              <a:rPr lang="pl-PL" dirty="0" smtClean="0"/>
              <a:t>.</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endParaRPr lang="pl-PL" dirty="0"/>
          </a:p>
        </p:txBody>
      </p:sp>
      <p:pic>
        <p:nvPicPr>
          <p:cNvPr id="2050" name="Picture 2" descr="C:\Users\Mirek\Downloads\christmas-family-picture.jpg"/>
          <p:cNvPicPr>
            <a:picLocks noChangeAspect="1" noChangeArrowheads="1"/>
          </p:cNvPicPr>
          <p:nvPr/>
        </p:nvPicPr>
        <p:blipFill>
          <a:blip r:embed="rId2" cstate="print"/>
          <a:srcRect/>
          <a:stretch>
            <a:fillRect/>
          </a:stretch>
        </p:blipFill>
        <p:spPr bwMode="auto">
          <a:xfrm>
            <a:off x="2571736" y="4229100"/>
            <a:ext cx="4381500" cy="2628900"/>
          </a:xfrm>
          <a:prstGeom prst="rect">
            <a:avLst/>
          </a:prstGeom>
          <a:noFill/>
        </p:spPr>
      </p:pic>
    </p:spTree>
  </p:cSld>
  <p:clrMapOvr>
    <a:masterClrMapping/>
  </p:clrMapOvr>
  <p:transition>
    <p:split dir="in"/>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1142984"/>
            <a:ext cx="8229600" cy="1143000"/>
          </a:xfrm>
        </p:spPr>
        <p:txBody>
          <a:bodyPr>
            <a:normAutofit fontScale="90000"/>
          </a:bodyPr>
          <a:lstStyle/>
          <a:p>
            <a:pPr algn="ctr"/>
            <a:r>
              <a:rPr lang="pl-PL" dirty="0" err="1" smtClean="0"/>
              <a:t>Recipe</a:t>
            </a:r>
            <a:r>
              <a:rPr lang="pl-PL" dirty="0" smtClean="0"/>
              <a:t> for </a:t>
            </a:r>
            <a:r>
              <a:rPr lang="pl-PL" dirty="0" err="1" smtClean="0"/>
              <a:t>Butter</a:t>
            </a:r>
            <a:r>
              <a:rPr lang="pl-PL" dirty="0" smtClean="0"/>
              <a:t> </a:t>
            </a:r>
            <a:r>
              <a:rPr lang="pl-PL" dirty="0" err="1" smtClean="0"/>
              <a:t>Pecan</a:t>
            </a:r>
            <a:r>
              <a:rPr lang="pl-PL" dirty="0" smtClean="0"/>
              <a:t> </a:t>
            </a:r>
            <a:r>
              <a:rPr lang="pl-PL" dirty="0" err="1" smtClean="0"/>
              <a:t>Shortbread</a:t>
            </a:r>
            <a:r>
              <a:rPr lang="pl-PL" dirty="0" smtClean="0"/>
              <a:t> </a:t>
            </a:r>
            <a:r>
              <a:rPr lang="pl-PL" dirty="0" err="1" smtClean="0"/>
              <a:t>Cookies</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62500" lnSpcReduction="20000"/>
          </a:bodyPr>
          <a:lstStyle/>
          <a:p>
            <a:r>
              <a:rPr lang="en-US" b="1" dirty="0" smtClean="0"/>
              <a:t>Ingredients</a:t>
            </a:r>
          </a:p>
          <a:p>
            <a:r>
              <a:rPr lang="en-US" dirty="0" smtClean="0"/>
              <a:t>1 cup (250 </a:t>
            </a:r>
            <a:r>
              <a:rPr lang="en-US" dirty="0" err="1" smtClean="0"/>
              <a:t>mL</a:t>
            </a:r>
            <a:r>
              <a:rPr lang="en-US" dirty="0" smtClean="0"/>
              <a:t>) unsalted butter</a:t>
            </a:r>
          </a:p>
          <a:p>
            <a:r>
              <a:rPr lang="en-US" dirty="0" smtClean="0"/>
              <a:t>1/2 cup (125 </a:t>
            </a:r>
            <a:r>
              <a:rPr lang="en-US" dirty="0" err="1" smtClean="0"/>
              <a:t>mL</a:t>
            </a:r>
            <a:r>
              <a:rPr lang="en-US" dirty="0" smtClean="0"/>
              <a:t>) light brown sugar</a:t>
            </a:r>
          </a:p>
          <a:p>
            <a:r>
              <a:rPr lang="en-US" dirty="0" smtClean="0"/>
              <a:t>2 cups (500 </a:t>
            </a:r>
            <a:r>
              <a:rPr lang="en-US" dirty="0" err="1" smtClean="0"/>
              <a:t>mL</a:t>
            </a:r>
            <a:r>
              <a:rPr lang="en-US" dirty="0" smtClean="0"/>
              <a:t>) flour</a:t>
            </a:r>
          </a:p>
          <a:p>
            <a:r>
              <a:rPr lang="en-US" dirty="0" smtClean="0"/>
              <a:t>1 cup (250 </a:t>
            </a:r>
            <a:r>
              <a:rPr lang="en-US" dirty="0" err="1" smtClean="0"/>
              <a:t>mL</a:t>
            </a:r>
            <a:r>
              <a:rPr lang="en-US" dirty="0" smtClean="0"/>
              <a:t>) ground pecans</a:t>
            </a:r>
          </a:p>
          <a:p>
            <a:r>
              <a:rPr lang="en-US" dirty="0" smtClean="0"/>
              <a:t>2 tsp. (10 </a:t>
            </a:r>
            <a:r>
              <a:rPr lang="en-US" dirty="0" err="1" smtClean="0"/>
              <a:t>mL</a:t>
            </a:r>
            <a:r>
              <a:rPr lang="en-US" dirty="0" smtClean="0"/>
              <a:t>) vanilla</a:t>
            </a:r>
          </a:p>
          <a:p>
            <a:r>
              <a:rPr lang="en-US" dirty="0" smtClean="0"/>
              <a:t>pinch of salt</a:t>
            </a:r>
          </a:p>
          <a:p>
            <a:r>
              <a:rPr lang="en-US" b="1" dirty="0" smtClean="0"/>
              <a:t>Cooking Instructions</a:t>
            </a:r>
          </a:p>
          <a:p>
            <a:r>
              <a:rPr lang="en-US" dirty="0" smtClean="0"/>
              <a:t>Preheat oven to 325 degrees F (160 degrees C). Line a cookie sheet with parchment paper.</a:t>
            </a:r>
          </a:p>
          <a:p>
            <a:r>
              <a:rPr lang="en-US" dirty="0" smtClean="0"/>
              <a:t>In a large bowl with an electric mixer or a food processor, beat together butter and brown sugar until creamy. Add flour, ground pecans, vanilla and salt and beat just until it forms a smooth dough. Wrap dough in plastic wrap and refrigerate for 30 minutes to 1 hour to allow it to firm up just enough to shape.</a:t>
            </a:r>
          </a:p>
          <a:p>
            <a:r>
              <a:rPr lang="en-US" dirty="0" smtClean="0"/>
              <a:t>By hand, roll dough into 1-inch (2-cm) balls. Place them on the prepared cookie sheet and flatten very slightly (to about 1/2-inch/1-cm thickness) with the bottom of a glass that has been dipped in flour to prevent the dough from sticking to the glass. (If you have a cookie stamp, you can use it to flatten the cookies instead of the glass.)</a:t>
            </a:r>
          </a:p>
          <a:p>
            <a:r>
              <a:rPr lang="en-US" dirty="0" smtClean="0"/>
              <a:t>Place in the oven and bake for 25 to 30 minutes or until set and very lightly browned on the bottom. Remove from pan and let cool on a rack.</a:t>
            </a:r>
          </a:p>
          <a:p>
            <a:endParaRPr lang="pl-PL" dirty="0"/>
          </a:p>
        </p:txBody>
      </p:sp>
      <p:pic>
        <p:nvPicPr>
          <p:cNvPr id="3074" name="Picture 2" descr="C:\Users\Mirek\Downloads\short1.jpg"/>
          <p:cNvPicPr>
            <a:picLocks noChangeAspect="1" noChangeArrowheads="1"/>
          </p:cNvPicPr>
          <p:nvPr/>
        </p:nvPicPr>
        <p:blipFill>
          <a:blip r:embed="rId2" cstate="print"/>
          <a:srcRect/>
          <a:stretch>
            <a:fillRect/>
          </a:stretch>
        </p:blipFill>
        <p:spPr bwMode="auto">
          <a:xfrm>
            <a:off x="5786446" y="1571612"/>
            <a:ext cx="2479923" cy="1903196"/>
          </a:xfrm>
          <a:prstGeom prst="rect">
            <a:avLst/>
          </a:prstGeom>
          <a:noFill/>
        </p:spPr>
      </p:pic>
    </p:spTree>
  </p:cSld>
  <p:clrMapOvr>
    <a:masterClrMapping/>
  </p:clrMapOvr>
  <p:transition>
    <p:dissolv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Wykonali:</a:t>
            </a:r>
            <a:endParaRPr lang="pl-PL" dirty="0"/>
          </a:p>
        </p:txBody>
      </p:sp>
      <p:sp>
        <p:nvSpPr>
          <p:cNvPr id="3" name="Symbol zastępczy zawartości 2"/>
          <p:cNvSpPr>
            <a:spLocks noGrp="1"/>
          </p:cNvSpPr>
          <p:nvPr>
            <p:ph idx="1"/>
          </p:nvPr>
        </p:nvSpPr>
        <p:spPr/>
        <p:txBody>
          <a:bodyPr/>
          <a:lstStyle/>
          <a:p>
            <a:r>
              <a:rPr lang="pl-PL" dirty="0" smtClean="0"/>
              <a:t>Brzostek Piotr</a:t>
            </a:r>
          </a:p>
          <a:p>
            <a:r>
              <a:rPr lang="pl-PL" dirty="0" err="1" smtClean="0"/>
              <a:t>Gacioch</a:t>
            </a:r>
            <a:r>
              <a:rPr lang="pl-PL" dirty="0" smtClean="0"/>
              <a:t> Oktawia</a:t>
            </a:r>
          </a:p>
          <a:p>
            <a:r>
              <a:rPr lang="pl-PL" dirty="0" smtClean="0"/>
              <a:t>Kaczmarczyk Piotr</a:t>
            </a:r>
          </a:p>
          <a:p>
            <a:r>
              <a:rPr lang="pl-PL" dirty="0" smtClean="0"/>
              <a:t>Mierzejek Maciej</a:t>
            </a:r>
          </a:p>
          <a:p>
            <a:r>
              <a:rPr lang="pl-PL" dirty="0" err="1" smtClean="0"/>
              <a:t>Soliwoda</a:t>
            </a:r>
            <a:r>
              <a:rPr lang="pl-PL" dirty="0" smtClean="0"/>
              <a:t> Tobiasz</a:t>
            </a:r>
          </a:p>
          <a:p>
            <a:r>
              <a:rPr lang="pl-PL" dirty="0" err="1" smtClean="0"/>
              <a:t>Stroner</a:t>
            </a:r>
            <a:r>
              <a:rPr lang="pl-PL" dirty="0" smtClean="0"/>
              <a:t> Artur </a:t>
            </a:r>
          </a:p>
          <a:p>
            <a:r>
              <a:rPr lang="pl-PL" dirty="0" smtClean="0"/>
              <a:t>Wiśniewski Piotr</a:t>
            </a: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lstStyle/>
          <a:p>
            <a:r>
              <a:rPr lang="pl-PL" dirty="0" smtClean="0"/>
              <a:t> </a:t>
            </a:r>
            <a:r>
              <a:rPr lang="pl-PL" dirty="0" err="1" smtClean="0"/>
              <a:t>Pancake</a:t>
            </a:r>
            <a:r>
              <a:rPr lang="pl-PL" dirty="0" smtClean="0"/>
              <a:t> Day</a:t>
            </a:r>
            <a:endParaRPr lang="pl-PL" dirty="0"/>
          </a:p>
        </p:txBody>
      </p:sp>
      <p:sp>
        <p:nvSpPr>
          <p:cNvPr id="4" name="Content Placeholder 3"/>
          <p:cNvSpPr>
            <a:spLocks noGrp="1"/>
          </p:cNvSpPr>
          <p:nvPr>
            <p:ph idx="1"/>
          </p:nvPr>
        </p:nvSpPr>
        <p:spPr/>
        <p:txBody>
          <a:bodyPr>
            <a:noAutofit/>
          </a:bodyPr>
          <a:lstStyle/>
          <a:p>
            <a:pPr>
              <a:buNone/>
            </a:pPr>
            <a:r>
              <a:rPr lang="pl-PL" sz="2000" dirty="0" smtClean="0"/>
              <a:t>	In Canada, the United Kingdom, Ireland, New Zealand, and Australia,</a:t>
            </a:r>
            <a:r>
              <a:rPr lang="pl-PL" sz="2000" baseline="30000" dirty="0" smtClean="0"/>
              <a:t> </a:t>
            </a:r>
            <a:r>
              <a:rPr lang="pl-PL" sz="2000" dirty="0" err="1" smtClean="0"/>
              <a:t>pancakes</a:t>
            </a:r>
            <a:r>
              <a:rPr lang="pl-PL" sz="2000" dirty="0" smtClean="0"/>
              <a:t> are traditionally eaten on Shrove Tuesday, which is also known as "Pancake Day" and, particularly in Ireland, as "Pancake Tuesday". (Shrove Tuesday is better known in the United States, France and other countries as Mardi Gras or Fat Tuesday.) Historically, </a:t>
            </a:r>
            <a:r>
              <a:rPr lang="pl-PL" sz="2000" dirty="0" err="1" smtClean="0"/>
              <a:t>pancakes</a:t>
            </a:r>
            <a:r>
              <a:rPr lang="pl-PL" sz="2000" dirty="0" smtClean="0"/>
              <a:t> were made on Shrove Tuesday so that the last of the fatty and rich foods could be used up before Lent.</a:t>
            </a:r>
            <a:endParaRPr lang="pl-PL" sz="2000" dirty="0"/>
          </a:p>
        </p:txBody>
      </p:sp>
      <p:sp>
        <p:nvSpPr>
          <p:cNvPr id="3" name="Text Placeholder 2"/>
          <p:cNvSpPr>
            <a:spLocks noGrp="1"/>
          </p:cNvSpPr>
          <p:nvPr>
            <p:ph type="body" idx="4294967295"/>
          </p:nvPr>
        </p:nvSpPr>
        <p:spPr>
          <a:xfrm>
            <a:off x="0" y="1196975"/>
            <a:ext cx="4040188" cy="639763"/>
          </a:xfrm>
        </p:spPr>
        <p:txBody>
          <a:bodyPr>
            <a:noAutofit/>
          </a:bodyPr>
          <a:lstStyle/>
          <a:p>
            <a:r>
              <a:rPr lang="pl-PL" sz="2700" dirty="0"/>
              <a:t> </a:t>
            </a:r>
            <a:r>
              <a:rPr lang="pl-PL" sz="2700" dirty="0" smtClean="0"/>
              <a:t>   </a:t>
            </a:r>
            <a:endParaRPr lang="pl-PL" sz="2700" dirty="0"/>
          </a:p>
        </p:txBody>
      </p:sp>
      <p:sp>
        <p:nvSpPr>
          <p:cNvPr id="5" name="Text Placeholder 4"/>
          <p:cNvSpPr>
            <a:spLocks noGrp="1"/>
          </p:cNvSpPr>
          <p:nvPr>
            <p:ph type="body" sz="quarter" idx="4294967295"/>
          </p:nvPr>
        </p:nvSpPr>
        <p:spPr>
          <a:xfrm>
            <a:off x="5102225" y="2143125"/>
            <a:ext cx="4041775" cy="1928813"/>
          </a:xfrm>
        </p:spPr>
        <p:txBody>
          <a:bodyPr>
            <a:noAutofit/>
          </a:bodyPr>
          <a:lstStyle/>
          <a:p>
            <a:r>
              <a:rPr lang="pl-PL" sz="1200" b="0" dirty="0" smtClean="0"/>
              <a:t>-</a:t>
            </a:r>
            <a:endParaRPr lang="pl-PL" sz="1200" b="0" dirty="0"/>
          </a:p>
        </p:txBody>
      </p:sp>
      <p:pic>
        <p:nvPicPr>
          <p:cNvPr id="2051" name="Picture 3"/>
          <p:cNvPicPr>
            <a:picLocks noChangeAspect="1" noChangeArrowheads="1"/>
          </p:cNvPicPr>
          <p:nvPr/>
        </p:nvPicPr>
        <p:blipFill>
          <a:blip r:embed="rId2" cstate="print"/>
          <a:srcRect/>
          <a:stretch>
            <a:fillRect/>
          </a:stretch>
        </p:blipFill>
        <p:spPr bwMode="auto">
          <a:xfrm>
            <a:off x="3059832" y="4077072"/>
            <a:ext cx="3333751" cy="2328863"/>
          </a:xfrm>
          <a:prstGeom prst="rect">
            <a:avLst/>
          </a:prstGeom>
          <a:noFill/>
          <a:ln w="9525">
            <a:noFill/>
            <a:miter lim="800000"/>
            <a:headEnd/>
            <a:tailEnd/>
          </a:ln>
          <a:effectLst/>
        </p:spPr>
      </p:pic>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Pancake</a:t>
            </a:r>
            <a:r>
              <a:rPr lang="pl-PL" dirty="0" smtClean="0"/>
              <a:t> Race</a:t>
            </a:r>
            <a:endParaRPr lang="pl-PL" dirty="0"/>
          </a:p>
        </p:txBody>
      </p:sp>
      <p:sp>
        <p:nvSpPr>
          <p:cNvPr id="7" name="Symbol zastępczy zawartości 6"/>
          <p:cNvSpPr>
            <a:spLocks noGrp="1"/>
          </p:cNvSpPr>
          <p:nvPr>
            <p:ph idx="1"/>
          </p:nvPr>
        </p:nvSpPr>
        <p:spPr/>
        <p:txBody>
          <a:bodyPr>
            <a:normAutofit fontScale="92500"/>
          </a:bodyPr>
          <a:lstStyle/>
          <a:p>
            <a:pPr>
              <a:buNone/>
            </a:pPr>
            <a:r>
              <a:rPr lang="pl-PL" b="1" dirty="0" smtClean="0"/>
              <a:t/>
            </a:r>
            <a:br>
              <a:rPr lang="pl-PL" b="1" dirty="0" smtClean="0"/>
            </a:br>
            <a:r>
              <a:rPr lang="pl-PL" sz="2400" dirty="0" err="1" smtClean="0"/>
              <a:t>Charity</a:t>
            </a:r>
            <a:r>
              <a:rPr lang="pl-PL" sz="2400" dirty="0" smtClean="0"/>
              <a:t> and </a:t>
            </a:r>
            <a:r>
              <a:rPr lang="pl-PL" sz="2400" dirty="0" err="1" smtClean="0"/>
              <a:t>school</a:t>
            </a:r>
            <a:r>
              <a:rPr lang="pl-PL" sz="2400" dirty="0" smtClean="0"/>
              <a:t> </a:t>
            </a:r>
            <a:r>
              <a:rPr lang="pl-PL" sz="2400" dirty="0" err="1" smtClean="0"/>
              <a:t>events</a:t>
            </a:r>
            <a:r>
              <a:rPr lang="pl-PL" sz="2400" dirty="0" smtClean="0"/>
              <a:t> </a:t>
            </a:r>
            <a:r>
              <a:rPr lang="pl-PL" sz="2400" dirty="0" err="1" smtClean="0"/>
              <a:t>are</a:t>
            </a:r>
            <a:r>
              <a:rPr lang="pl-PL" sz="2400" dirty="0" smtClean="0"/>
              <a:t> </a:t>
            </a:r>
            <a:r>
              <a:rPr lang="pl-PL" sz="2400" dirty="0" err="1" smtClean="0"/>
              <a:t>organized</a:t>
            </a:r>
            <a:r>
              <a:rPr lang="pl-PL" sz="2400" dirty="0" smtClean="0"/>
              <a:t> on </a:t>
            </a:r>
            <a:r>
              <a:rPr lang="pl-PL" sz="2400" dirty="0" err="1" smtClean="0"/>
              <a:t>Pancake</a:t>
            </a:r>
            <a:r>
              <a:rPr lang="pl-PL" sz="2400" dirty="0" smtClean="0"/>
              <a:t> Day: </a:t>
            </a:r>
            <a:r>
              <a:rPr lang="pl-PL" sz="2400" dirty="0" err="1" smtClean="0"/>
              <a:t>in</a:t>
            </a:r>
            <a:r>
              <a:rPr lang="pl-PL" sz="2400" dirty="0" smtClean="0"/>
              <a:t> a "</a:t>
            </a:r>
            <a:r>
              <a:rPr lang="pl-PL" sz="2400" dirty="0" err="1" smtClean="0"/>
              <a:t>pancake</a:t>
            </a:r>
            <a:r>
              <a:rPr lang="pl-PL" sz="2400" dirty="0" smtClean="0"/>
              <a:t> race" </a:t>
            </a:r>
            <a:r>
              <a:rPr lang="pl-PL" sz="2400" dirty="0" err="1" smtClean="0"/>
              <a:t>each</a:t>
            </a:r>
            <a:r>
              <a:rPr lang="pl-PL" sz="2400" dirty="0" smtClean="0"/>
              <a:t> </a:t>
            </a:r>
            <a:r>
              <a:rPr lang="pl-PL" sz="2400" dirty="0" err="1" smtClean="0"/>
              <a:t>participant</a:t>
            </a:r>
            <a:r>
              <a:rPr lang="pl-PL" sz="2400" dirty="0" smtClean="0"/>
              <a:t> </a:t>
            </a:r>
            <a:r>
              <a:rPr lang="pl-PL" sz="2400" dirty="0" err="1" smtClean="0"/>
              <a:t>carries</a:t>
            </a:r>
            <a:r>
              <a:rPr lang="pl-PL" sz="2400" dirty="0" smtClean="0"/>
              <a:t> a </a:t>
            </a:r>
            <a:r>
              <a:rPr lang="pl-PL" sz="2400" dirty="0" err="1" smtClean="0"/>
              <a:t>pancake</a:t>
            </a:r>
            <a:r>
              <a:rPr lang="pl-PL" sz="2400" dirty="0" smtClean="0"/>
              <a:t> </a:t>
            </a:r>
            <a:r>
              <a:rPr lang="pl-PL" sz="2400" dirty="0" err="1" smtClean="0"/>
              <a:t>in</a:t>
            </a:r>
            <a:r>
              <a:rPr lang="pl-PL" sz="2400" dirty="0" smtClean="0"/>
              <a:t> a </a:t>
            </a:r>
            <a:r>
              <a:rPr lang="pl-PL" sz="2400" dirty="0" err="1" smtClean="0"/>
              <a:t>frying</a:t>
            </a:r>
            <a:r>
              <a:rPr lang="pl-PL" sz="2400" dirty="0" smtClean="0"/>
              <a:t> pan. All </a:t>
            </a:r>
            <a:r>
              <a:rPr lang="pl-PL" sz="2400" dirty="0" err="1" smtClean="0"/>
              <a:t>runners</a:t>
            </a:r>
            <a:r>
              <a:rPr lang="pl-PL" sz="2400" dirty="0" smtClean="0"/>
              <a:t> </a:t>
            </a:r>
            <a:r>
              <a:rPr lang="pl-PL" sz="2400" dirty="0" err="1" smtClean="0"/>
              <a:t>must</a:t>
            </a:r>
            <a:r>
              <a:rPr lang="pl-PL" sz="2400" dirty="0" smtClean="0"/>
              <a:t> </a:t>
            </a:r>
            <a:r>
              <a:rPr lang="pl-PL" sz="2400" dirty="0" err="1" smtClean="0"/>
              <a:t>toss</a:t>
            </a:r>
            <a:r>
              <a:rPr lang="pl-PL" sz="2400" dirty="0" smtClean="0"/>
              <a:t> </a:t>
            </a:r>
            <a:r>
              <a:rPr lang="pl-PL" sz="2400" dirty="0" err="1" smtClean="0"/>
              <a:t>their</a:t>
            </a:r>
            <a:r>
              <a:rPr lang="pl-PL" sz="2400" dirty="0" smtClean="0"/>
              <a:t> </a:t>
            </a:r>
            <a:r>
              <a:rPr lang="pl-PL" sz="2400" dirty="0" err="1" smtClean="0"/>
              <a:t>pancakes</a:t>
            </a:r>
            <a:r>
              <a:rPr lang="pl-PL" sz="2400" dirty="0" smtClean="0"/>
              <a:t> as </a:t>
            </a:r>
            <a:r>
              <a:rPr lang="pl-PL" sz="2400" dirty="0" err="1" smtClean="0"/>
              <a:t>they</a:t>
            </a:r>
            <a:r>
              <a:rPr lang="pl-PL" sz="2400" dirty="0" smtClean="0"/>
              <a:t> run and </a:t>
            </a:r>
            <a:r>
              <a:rPr lang="pl-PL" sz="2400" dirty="0" err="1" smtClean="0"/>
              <a:t>catch</a:t>
            </a:r>
            <a:r>
              <a:rPr lang="pl-PL" sz="2400" dirty="0" smtClean="0"/>
              <a:t> </a:t>
            </a:r>
            <a:r>
              <a:rPr lang="pl-PL" sz="2400" dirty="0" err="1" smtClean="0"/>
              <a:t>them</a:t>
            </a:r>
            <a:r>
              <a:rPr lang="pl-PL" sz="2400" dirty="0" smtClean="0"/>
              <a:t> </a:t>
            </a:r>
            <a:r>
              <a:rPr lang="pl-PL" sz="2400" dirty="0" err="1" smtClean="0"/>
              <a:t>in</a:t>
            </a:r>
            <a:r>
              <a:rPr lang="pl-PL" sz="2400" dirty="0" smtClean="0"/>
              <a:t> </a:t>
            </a:r>
            <a:r>
              <a:rPr lang="pl-PL" sz="2400" dirty="0" err="1" smtClean="0"/>
              <a:t>the</a:t>
            </a:r>
            <a:r>
              <a:rPr lang="pl-PL" sz="2400" dirty="0" smtClean="0"/>
              <a:t> </a:t>
            </a:r>
            <a:r>
              <a:rPr lang="pl-PL" sz="2400" dirty="0" err="1" smtClean="0"/>
              <a:t>frying</a:t>
            </a:r>
            <a:r>
              <a:rPr lang="pl-PL" sz="2400" dirty="0" smtClean="0"/>
              <a:t> pan. </a:t>
            </a:r>
            <a:r>
              <a:rPr lang="pl-PL" sz="2400" dirty="0" err="1" smtClean="0"/>
              <a:t>This</a:t>
            </a:r>
            <a:r>
              <a:rPr lang="pl-PL" sz="2400" dirty="0" smtClean="0"/>
              <a:t> </a:t>
            </a:r>
            <a:r>
              <a:rPr lang="pl-PL" sz="2400" dirty="0" err="1" smtClean="0"/>
              <a:t>event</a:t>
            </a:r>
            <a:r>
              <a:rPr lang="pl-PL" sz="2400" dirty="0" smtClean="0"/>
              <a:t> </a:t>
            </a:r>
            <a:r>
              <a:rPr lang="pl-PL" sz="2400" dirty="0" err="1" smtClean="0"/>
              <a:t>is</a:t>
            </a:r>
            <a:r>
              <a:rPr lang="pl-PL" sz="2400" dirty="0" smtClean="0"/>
              <a:t> </a:t>
            </a:r>
            <a:r>
              <a:rPr lang="pl-PL" sz="2400" dirty="0" err="1" smtClean="0"/>
              <a:t>said</a:t>
            </a:r>
            <a:r>
              <a:rPr lang="pl-PL" sz="2400" dirty="0" smtClean="0"/>
              <a:t> to </a:t>
            </a:r>
            <a:r>
              <a:rPr lang="pl-PL" sz="2400" dirty="0" err="1" smtClean="0"/>
              <a:t>have</a:t>
            </a:r>
            <a:r>
              <a:rPr lang="pl-PL" sz="2400" dirty="0" smtClean="0"/>
              <a:t> </a:t>
            </a:r>
            <a:r>
              <a:rPr lang="pl-PL" sz="2400" dirty="0" err="1" smtClean="0"/>
              <a:t>originated</a:t>
            </a:r>
            <a:r>
              <a:rPr lang="pl-PL" sz="2400" dirty="0" smtClean="0"/>
              <a:t> </a:t>
            </a:r>
            <a:r>
              <a:rPr lang="pl-PL" sz="2400" dirty="0" err="1" smtClean="0"/>
              <a:t>in</a:t>
            </a:r>
            <a:r>
              <a:rPr lang="pl-PL" sz="2400" dirty="0" smtClean="0"/>
              <a:t> </a:t>
            </a:r>
            <a:r>
              <a:rPr lang="pl-PL" sz="2400" dirty="0" err="1" smtClean="0"/>
              <a:t>Olney</a:t>
            </a:r>
            <a:r>
              <a:rPr lang="pl-PL" sz="2400" dirty="0" smtClean="0"/>
              <a:t>, </a:t>
            </a:r>
            <a:r>
              <a:rPr lang="pl-PL" sz="2400" dirty="0" err="1" smtClean="0"/>
              <a:t>England</a:t>
            </a:r>
            <a:r>
              <a:rPr lang="pl-PL" sz="2400" dirty="0" smtClean="0"/>
              <a:t> </a:t>
            </a:r>
            <a:r>
              <a:rPr lang="pl-PL" sz="2400" dirty="0" err="1" smtClean="0"/>
              <a:t>in</a:t>
            </a:r>
            <a:r>
              <a:rPr lang="pl-PL" sz="2400" dirty="0" smtClean="0"/>
              <a:t> 1444 </a:t>
            </a:r>
            <a:r>
              <a:rPr lang="pl-PL" sz="2400" dirty="0" err="1" smtClean="0"/>
              <a:t>when</a:t>
            </a:r>
            <a:r>
              <a:rPr lang="pl-PL" sz="2400" dirty="0" smtClean="0"/>
              <a:t> a </a:t>
            </a:r>
            <a:r>
              <a:rPr lang="pl-PL" sz="2400" dirty="0" err="1" smtClean="0"/>
              <a:t>housewife</a:t>
            </a:r>
            <a:r>
              <a:rPr lang="pl-PL" sz="2400" dirty="0" smtClean="0"/>
              <a:t> was </a:t>
            </a:r>
            <a:r>
              <a:rPr lang="pl-PL" sz="2400" dirty="0" err="1" smtClean="0"/>
              <a:t>still</a:t>
            </a:r>
            <a:r>
              <a:rPr lang="pl-PL" sz="2400" dirty="0" smtClean="0"/>
              <a:t> busy </a:t>
            </a:r>
            <a:r>
              <a:rPr lang="pl-PL" sz="2400" dirty="0" err="1" smtClean="0"/>
              <a:t>frying</a:t>
            </a:r>
            <a:r>
              <a:rPr lang="pl-PL" sz="2400" dirty="0" smtClean="0"/>
              <a:t> </a:t>
            </a:r>
            <a:r>
              <a:rPr lang="pl-PL" sz="2400" dirty="0" err="1" smtClean="0"/>
              <a:t>pancakes</a:t>
            </a:r>
            <a:r>
              <a:rPr lang="pl-PL" sz="2400" dirty="0" smtClean="0"/>
              <a:t> to </a:t>
            </a:r>
            <a:r>
              <a:rPr lang="pl-PL" sz="2400" dirty="0" err="1" smtClean="0"/>
              <a:t>eat</a:t>
            </a:r>
            <a:r>
              <a:rPr lang="pl-PL" sz="2400" dirty="0" smtClean="0"/>
              <a:t> </a:t>
            </a:r>
            <a:r>
              <a:rPr lang="pl-PL" sz="2400" dirty="0" err="1" smtClean="0"/>
              <a:t>before</a:t>
            </a:r>
            <a:r>
              <a:rPr lang="pl-PL" sz="2400" dirty="0" smtClean="0"/>
              <a:t> </a:t>
            </a:r>
            <a:r>
              <a:rPr lang="pl-PL" sz="2400" dirty="0" err="1" smtClean="0"/>
              <a:t>the</a:t>
            </a:r>
            <a:r>
              <a:rPr lang="pl-PL" sz="2400" dirty="0" smtClean="0"/>
              <a:t> </a:t>
            </a:r>
            <a:r>
              <a:rPr lang="pl-PL" sz="2400" dirty="0" err="1" smtClean="0"/>
              <a:t>Lenten</a:t>
            </a:r>
            <a:r>
              <a:rPr lang="pl-PL" sz="2400" dirty="0" smtClean="0"/>
              <a:t> </a:t>
            </a:r>
            <a:r>
              <a:rPr lang="pl-PL" sz="2400" dirty="0" err="1" smtClean="0"/>
              <a:t>fast</a:t>
            </a:r>
            <a:r>
              <a:rPr lang="pl-PL" sz="2400" dirty="0" smtClean="0"/>
              <a:t> </a:t>
            </a:r>
            <a:r>
              <a:rPr lang="pl-PL" sz="2400" dirty="0" err="1" smtClean="0"/>
              <a:t>when</a:t>
            </a:r>
            <a:r>
              <a:rPr lang="pl-PL" sz="2400" dirty="0" smtClean="0"/>
              <a:t> </a:t>
            </a:r>
            <a:r>
              <a:rPr lang="pl-PL" sz="2400" dirty="0" err="1" smtClean="0"/>
              <a:t>she</a:t>
            </a:r>
            <a:r>
              <a:rPr lang="pl-PL" sz="2400" dirty="0" smtClean="0"/>
              <a:t> </a:t>
            </a:r>
            <a:r>
              <a:rPr lang="pl-PL" sz="2400" dirty="0" err="1" smtClean="0"/>
              <a:t>heard</a:t>
            </a:r>
            <a:r>
              <a:rPr lang="pl-PL" sz="2400" dirty="0" smtClean="0"/>
              <a:t> </a:t>
            </a:r>
            <a:r>
              <a:rPr lang="pl-PL" sz="2400" dirty="0" err="1" smtClean="0"/>
              <a:t>the</a:t>
            </a:r>
            <a:r>
              <a:rPr lang="pl-PL" sz="2400" dirty="0" smtClean="0"/>
              <a:t> </a:t>
            </a:r>
            <a:r>
              <a:rPr lang="pl-PL" sz="2400" dirty="0" err="1" smtClean="0"/>
              <a:t>bells</a:t>
            </a:r>
            <a:r>
              <a:rPr lang="pl-PL" sz="2400" dirty="0" smtClean="0"/>
              <a:t> of </a:t>
            </a:r>
            <a:r>
              <a:rPr lang="pl-PL" sz="2400" dirty="0" err="1" smtClean="0"/>
              <a:t>St</a:t>
            </a:r>
            <a:r>
              <a:rPr lang="pl-PL" sz="2400" dirty="0" smtClean="0"/>
              <a:t> Peter and </a:t>
            </a:r>
            <a:r>
              <a:rPr lang="pl-PL" sz="2400" dirty="0" err="1" smtClean="0"/>
              <a:t>St</a:t>
            </a:r>
            <a:r>
              <a:rPr lang="pl-PL" sz="2400" dirty="0" smtClean="0"/>
              <a:t> </a:t>
            </a:r>
            <a:r>
              <a:rPr lang="pl-PL" sz="2400" dirty="0" err="1" smtClean="0"/>
              <a:t>Paul's</a:t>
            </a:r>
            <a:r>
              <a:rPr lang="pl-PL" sz="2400" dirty="0" smtClean="0"/>
              <a:t> </a:t>
            </a:r>
            <a:r>
              <a:rPr lang="pl-PL" sz="2400" dirty="0" err="1" smtClean="0"/>
              <a:t>Church</a:t>
            </a:r>
            <a:r>
              <a:rPr lang="pl-PL" sz="2400" dirty="0" smtClean="0"/>
              <a:t> </a:t>
            </a:r>
            <a:r>
              <a:rPr lang="pl-PL" sz="2400" dirty="0" err="1" smtClean="0"/>
              <a:t>calling</a:t>
            </a:r>
            <a:r>
              <a:rPr lang="pl-PL" sz="2400" dirty="0" smtClean="0"/>
              <a:t> </a:t>
            </a:r>
            <a:r>
              <a:rPr lang="pl-PL" sz="2400" dirty="0" err="1" smtClean="0"/>
              <a:t>her</a:t>
            </a:r>
            <a:r>
              <a:rPr lang="pl-PL" sz="2400" dirty="0" smtClean="0"/>
              <a:t> to </a:t>
            </a:r>
            <a:r>
              <a:rPr lang="pl-PL" sz="2400" dirty="0" err="1" smtClean="0"/>
              <a:t>the</a:t>
            </a:r>
            <a:r>
              <a:rPr lang="pl-PL" sz="2400" dirty="0" smtClean="0"/>
              <a:t> </a:t>
            </a:r>
            <a:r>
              <a:rPr lang="pl-PL" sz="2400" dirty="0" err="1" smtClean="0"/>
              <a:t>Shriving</a:t>
            </a:r>
            <a:r>
              <a:rPr lang="pl-PL" sz="2400" dirty="0" smtClean="0"/>
              <a:t> Service. </a:t>
            </a:r>
            <a:r>
              <a:rPr lang="pl-PL" sz="2400" dirty="0" err="1" smtClean="0"/>
              <a:t>Eager</a:t>
            </a:r>
            <a:r>
              <a:rPr lang="pl-PL" sz="2400" dirty="0" smtClean="0"/>
              <a:t> to </a:t>
            </a:r>
            <a:r>
              <a:rPr lang="pl-PL" sz="2400" dirty="0" err="1" smtClean="0"/>
              <a:t>get</a:t>
            </a:r>
            <a:r>
              <a:rPr lang="pl-PL" sz="2400" dirty="0" smtClean="0"/>
              <a:t> to </a:t>
            </a:r>
            <a:r>
              <a:rPr lang="pl-PL" sz="2400" dirty="0" err="1" smtClean="0"/>
              <a:t>church</a:t>
            </a:r>
            <a:r>
              <a:rPr lang="pl-PL" sz="2400" dirty="0" smtClean="0"/>
              <a:t>, </a:t>
            </a:r>
            <a:r>
              <a:rPr lang="pl-PL" sz="2400" dirty="0" err="1" smtClean="0"/>
              <a:t>she</a:t>
            </a:r>
            <a:r>
              <a:rPr lang="pl-PL" sz="2400" dirty="0" smtClean="0"/>
              <a:t> ran out of </a:t>
            </a:r>
            <a:r>
              <a:rPr lang="pl-PL" sz="2400" dirty="0" err="1" smtClean="0"/>
              <a:t>her</a:t>
            </a:r>
            <a:r>
              <a:rPr lang="pl-PL" sz="2400" dirty="0" smtClean="0"/>
              <a:t> house </a:t>
            </a:r>
            <a:r>
              <a:rPr lang="pl-PL" sz="2400" dirty="0" err="1" smtClean="0"/>
              <a:t>still</a:t>
            </a:r>
            <a:r>
              <a:rPr lang="pl-PL" sz="2400" dirty="0" smtClean="0"/>
              <a:t> holding </a:t>
            </a:r>
            <a:r>
              <a:rPr lang="pl-PL" sz="2400" dirty="0" err="1" smtClean="0"/>
              <a:t>the</a:t>
            </a:r>
            <a:r>
              <a:rPr lang="pl-PL" sz="2400" dirty="0" smtClean="0"/>
              <a:t> </a:t>
            </a:r>
            <a:r>
              <a:rPr lang="pl-PL" sz="2400" dirty="0" err="1" smtClean="0"/>
              <a:t>frying</a:t>
            </a:r>
            <a:r>
              <a:rPr lang="pl-PL" sz="2400" dirty="0" smtClean="0"/>
              <a:t> pan </a:t>
            </a:r>
            <a:r>
              <a:rPr lang="pl-PL" sz="2400" dirty="0" err="1" smtClean="0"/>
              <a:t>complete</a:t>
            </a:r>
            <a:r>
              <a:rPr lang="pl-PL" sz="2400" dirty="0" smtClean="0"/>
              <a:t> </a:t>
            </a:r>
            <a:r>
              <a:rPr lang="pl-PL" sz="2400" dirty="0" err="1" smtClean="0"/>
              <a:t>with</a:t>
            </a:r>
            <a:r>
              <a:rPr lang="pl-PL" sz="2400" dirty="0" smtClean="0"/>
              <a:t> </a:t>
            </a:r>
            <a:r>
              <a:rPr lang="pl-PL" sz="2400" dirty="0" err="1" smtClean="0"/>
              <a:t>pancake</a:t>
            </a:r>
            <a:r>
              <a:rPr lang="pl-PL" sz="2400" dirty="0" smtClean="0"/>
              <a:t>, and </a:t>
            </a:r>
            <a:r>
              <a:rPr lang="pl-PL" sz="2400" dirty="0" err="1" smtClean="0"/>
              <a:t>still</a:t>
            </a:r>
            <a:r>
              <a:rPr lang="pl-PL" sz="2400" dirty="0" smtClean="0"/>
              <a:t> </a:t>
            </a:r>
            <a:r>
              <a:rPr lang="pl-PL" sz="2400" dirty="0" err="1" smtClean="0"/>
              <a:t>wearing</a:t>
            </a:r>
            <a:r>
              <a:rPr lang="pl-PL" sz="2400" dirty="0" smtClean="0"/>
              <a:t> </a:t>
            </a:r>
            <a:r>
              <a:rPr lang="pl-PL" sz="2400" dirty="0" err="1" smtClean="0"/>
              <a:t>her</a:t>
            </a:r>
            <a:r>
              <a:rPr lang="pl-PL" sz="2400" dirty="0" smtClean="0"/>
              <a:t> </a:t>
            </a:r>
            <a:r>
              <a:rPr lang="pl-PL" sz="2400" dirty="0" err="1" smtClean="0"/>
              <a:t>apron</a:t>
            </a:r>
            <a:r>
              <a:rPr lang="pl-PL" sz="2400" dirty="0" smtClean="0"/>
              <a:t> and </a:t>
            </a:r>
            <a:r>
              <a:rPr lang="pl-PL" sz="2400" dirty="0" err="1" smtClean="0"/>
              <a:t>headscarf</a:t>
            </a:r>
            <a:r>
              <a:rPr lang="pl-PL" sz="2400" dirty="0" smtClean="0"/>
              <a:t>.</a:t>
            </a:r>
            <a:r>
              <a:rPr lang="pl-PL" sz="2400" baseline="30000" dirty="0" smtClean="0"/>
              <a:t> </a:t>
            </a:r>
            <a:r>
              <a:rPr lang="pl-PL" sz="2400" dirty="0" err="1" smtClean="0"/>
              <a:t>Pancake</a:t>
            </a:r>
            <a:r>
              <a:rPr lang="pl-PL" sz="2400" dirty="0" smtClean="0"/>
              <a:t> Day </a:t>
            </a:r>
            <a:r>
              <a:rPr lang="pl-PL" sz="2400" dirty="0" err="1" smtClean="0"/>
              <a:t>is</a:t>
            </a:r>
            <a:r>
              <a:rPr lang="pl-PL" sz="2400" dirty="0" smtClean="0"/>
              <a:t> </a:t>
            </a:r>
            <a:r>
              <a:rPr lang="pl-PL" sz="2400" dirty="0" err="1" smtClean="0"/>
              <a:t>widely</a:t>
            </a:r>
            <a:r>
              <a:rPr lang="pl-PL" sz="2400" dirty="0" smtClean="0"/>
              <a:t> </a:t>
            </a:r>
            <a:r>
              <a:rPr lang="pl-PL" sz="2400" dirty="0" err="1" smtClean="0"/>
              <a:t>celebrated</a:t>
            </a:r>
            <a:r>
              <a:rPr lang="pl-PL" sz="2400" dirty="0" smtClean="0"/>
              <a:t> </a:t>
            </a:r>
            <a:r>
              <a:rPr lang="pl-PL" sz="2400" dirty="0" err="1" smtClean="0"/>
              <a:t>in</a:t>
            </a:r>
            <a:r>
              <a:rPr lang="pl-PL" sz="2400" dirty="0" smtClean="0"/>
              <a:t> Australia.</a:t>
            </a:r>
          </a:p>
          <a:p>
            <a:endParaRPr lang="pl-PL" b="1" dirty="0" smtClean="0"/>
          </a:p>
          <a:p>
            <a:endParaRPr lang="pl-PL"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Recipe</a:t>
            </a:r>
            <a:r>
              <a:rPr lang="pl-PL" dirty="0" smtClean="0"/>
              <a:t> for Pancakes</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sz="3600" b="1" dirty="0" smtClean="0"/>
              <a:t>Ingredients: </a:t>
            </a:r>
          </a:p>
          <a:p>
            <a:pPr>
              <a:buNone/>
            </a:pPr>
            <a:r>
              <a:rPr lang="pl-PL" dirty="0" smtClean="0"/>
              <a:t>	2 </a:t>
            </a:r>
            <a:r>
              <a:rPr lang="pl-PL" dirty="0" err="1" smtClean="0"/>
              <a:t>cups</a:t>
            </a:r>
            <a:r>
              <a:rPr lang="pl-PL" dirty="0" smtClean="0"/>
              <a:t> </a:t>
            </a:r>
            <a:r>
              <a:rPr lang="pl-PL" dirty="0" err="1" smtClean="0"/>
              <a:t>all-purpose</a:t>
            </a:r>
            <a:r>
              <a:rPr lang="pl-PL" dirty="0" smtClean="0"/>
              <a:t> </a:t>
            </a:r>
            <a:r>
              <a:rPr lang="pl-PL" dirty="0" err="1" smtClean="0"/>
              <a:t>flour</a:t>
            </a:r>
            <a:r>
              <a:rPr lang="pl-PL" dirty="0" smtClean="0"/>
              <a:t>, </a:t>
            </a:r>
            <a:r>
              <a:rPr lang="pl-PL" dirty="0" err="1" smtClean="0"/>
              <a:t>stirred</a:t>
            </a:r>
            <a:r>
              <a:rPr lang="pl-PL" dirty="0" smtClean="0"/>
              <a:t> </a:t>
            </a:r>
            <a:r>
              <a:rPr lang="pl-PL" dirty="0" err="1" smtClean="0"/>
              <a:t>or</a:t>
            </a:r>
            <a:r>
              <a:rPr lang="pl-PL" dirty="0" smtClean="0"/>
              <a:t> </a:t>
            </a:r>
            <a:r>
              <a:rPr lang="pl-PL" dirty="0" err="1" smtClean="0"/>
              <a:t>sifted</a:t>
            </a:r>
            <a:r>
              <a:rPr lang="pl-PL" dirty="0" smtClean="0"/>
              <a:t> </a:t>
            </a:r>
            <a:r>
              <a:rPr lang="pl-PL" dirty="0" err="1" smtClean="0"/>
              <a:t>before</a:t>
            </a:r>
            <a:r>
              <a:rPr lang="pl-PL" dirty="0" smtClean="0"/>
              <a:t> </a:t>
            </a:r>
            <a:r>
              <a:rPr lang="pl-PL" dirty="0" err="1" smtClean="0"/>
              <a:t>measuring</a:t>
            </a:r>
            <a:endParaRPr lang="pl-PL" dirty="0" smtClean="0"/>
          </a:p>
          <a:p>
            <a:pPr>
              <a:buNone/>
            </a:pPr>
            <a:r>
              <a:rPr lang="pl-PL" dirty="0" smtClean="0"/>
              <a:t>	2 1/2 </a:t>
            </a:r>
            <a:r>
              <a:rPr lang="pl-PL" dirty="0" err="1" smtClean="0"/>
              <a:t>teaspoons</a:t>
            </a:r>
            <a:r>
              <a:rPr lang="pl-PL" dirty="0" smtClean="0"/>
              <a:t> </a:t>
            </a:r>
            <a:r>
              <a:rPr lang="pl-PL" dirty="0" err="1" smtClean="0"/>
              <a:t>baking</a:t>
            </a:r>
            <a:r>
              <a:rPr lang="pl-PL" dirty="0" smtClean="0"/>
              <a:t> </a:t>
            </a:r>
            <a:r>
              <a:rPr lang="pl-PL" dirty="0" err="1" smtClean="0"/>
              <a:t>powder</a:t>
            </a:r>
            <a:endParaRPr lang="pl-PL" dirty="0" smtClean="0"/>
          </a:p>
          <a:p>
            <a:pPr>
              <a:buNone/>
            </a:pPr>
            <a:r>
              <a:rPr lang="pl-PL" dirty="0" smtClean="0"/>
              <a:t>	3 </a:t>
            </a:r>
            <a:r>
              <a:rPr lang="pl-PL" dirty="0" err="1" smtClean="0"/>
              <a:t>tablespoons</a:t>
            </a:r>
            <a:r>
              <a:rPr lang="pl-PL" dirty="0" smtClean="0"/>
              <a:t> </a:t>
            </a:r>
            <a:r>
              <a:rPr lang="pl-PL" dirty="0" err="1" smtClean="0"/>
              <a:t>granulated</a:t>
            </a:r>
            <a:r>
              <a:rPr lang="pl-PL" dirty="0" smtClean="0"/>
              <a:t> </a:t>
            </a:r>
            <a:r>
              <a:rPr lang="pl-PL" dirty="0" err="1" smtClean="0"/>
              <a:t>sugar</a:t>
            </a:r>
            <a:endParaRPr lang="pl-PL" dirty="0" smtClean="0"/>
          </a:p>
          <a:p>
            <a:pPr>
              <a:buNone/>
            </a:pPr>
            <a:r>
              <a:rPr lang="pl-PL" dirty="0" smtClean="0"/>
              <a:t>	1/2 </a:t>
            </a:r>
            <a:r>
              <a:rPr lang="pl-PL" dirty="0" err="1" smtClean="0"/>
              <a:t>teaspoon</a:t>
            </a:r>
            <a:r>
              <a:rPr lang="pl-PL" dirty="0" smtClean="0"/>
              <a:t> salt</a:t>
            </a:r>
          </a:p>
          <a:p>
            <a:pPr>
              <a:buNone/>
            </a:pPr>
            <a:r>
              <a:rPr lang="pl-PL" dirty="0" smtClean="0"/>
              <a:t>	2 </a:t>
            </a:r>
            <a:r>
              <a:rPr lang="pl-PL" dirty="0" err="1" smtClean="0"/>
              <a:t>large</a:t>
            </a:r>
            <a:r>
              <a:rPr lang="pl-PL" dirty="0" smtClean="0"/>
              <a:t> </a:t>
            </a:r>
            <a:r>
              <a:rPr lang="pl-PL" dirty="0" err="1" smtClean="0"/>
              <a:t>eggs</a:t>
            </a:r>
            <a:endParaRPr lang="pl-PL" dirty="0" smtClean="0"/>
          </a:p>
          <a:p>
            <a:pPr>
              <a:buNone/>
            </a:pPr>
            <a:r>
              <a:rPr lang="pl-PL" dirty="0" smtClean="0"/>
              <a:t>	1 </a:t>
            </a:r>
            <a:r>
              <a:rPr lang="pl-PL" dirty="0" err="1" smtClean="0"/>
              <a:t>1</a:t>
            </a:r>
            <a:r>
              <a:rPr lang="pl-PL" dirty="0" smtClean="0"/>
              <a:t>/2 to 1 3/4 </a:t>
            </a:r>
            <a:r>
              <a:rPr lang="pl-PL" dirty="0" err="1" smtClean="0"/>
              <a:t>cups</a:t>
            </a:r>
            <a:r>
              <a:rPr lang="pl-PL" dirty="0" smtClean="0"/>
              <a:t> </a:t>
            </a:r>
            <a:r>
              <a:rPr lang="pl-PL" dirty="0" err="1" smtClean="0"/>
              <a:t>milk</a:t>
            </a:r>
            <a:r>
              <a:rPr lang="pl-PL" dirty="0" smtClean="0"/>
              <a:t> </a:t>
            </a:r>
          </a:p>
          <a:p>
            <a:pPr>
              <a:buNone/>
            </a:pPr>
            <a:r>
              <a:rPr lang="pl-PL" dirty="0" smtClean="0"/>
              <a:t>	2 </a:t>
            </a:r>
            <a:r>
              <a:rPr lang="pl-PL" dirty="0" err="1" smtClean="0"/>
              <a:t>tablespoons</a:t>
            </a:r>
            <a:r>
              <a:rPr lang="pl-PL" dirty="0" smtClean="0"/>
              <a:t> </a:t>
            </a:r>
            <a:r>
              <a:rPr lang="pl-PL" dirty="0" err="1" smtClean="0"/>
              <a:t>melted</a:t>
            </a:r>
            <a:r>
              <a:rPr lang="pl-PL" dirty="0" smtClean="0"/>
              <a:t> </a:t>
            </a:r>
            <a:r>
              <a:rPr lang="pl-PL" dirty="0" err="1" smtClean="0"/>
              <a:t>butter</a:t>
            </a:r>
            <a:r>
              <a:rPr lang="pl-PL" dirty="0" smtClean="0"/>
              <a:t> </a:t>
            </a:r>
          </a:p>
          <a:p>
            <a:pPr>
              <a:buNone/>
            </a:pPr>
            <a:r>
              <a:rPr lang="pl-PL" sz="3600" b="1" dirty="0" err="1" smtClean="0"/>
              <a:t>Preparation</a:t>
            </a:r>
            <a:r>
              <a:rPr lang="pl-PL" sz="3600" b="1" dirty="0" smtClean="0"/>
              <a:t>: </a:t>
            </a:r>
          </a:p>
          <a:p>
            <a:pPr>
              <a:buNone/>
            </a:pPr>
            <a:r>
              <a:rPr lang="pl-PL" dirty="0" smtClean="0"/>
              <a:t>	</a:t>
            </a:r>
            <a:r>
              <a:rPr lang="pl-PL" dirty="0" err="1" smtClean="0"/>
              <a:t>Sift</a:t>
            </a:r>
            <a:r>
              <a:rPr lang="pl-PL" dirty="0" smtClean="0"/>
              <a:t> </a:t>
            </a:r>
            <a:r>
              <a:rPr lang="pl-PL" dirty="0" err="1" smtClean="0"/>
              <a:t>together</a:t>
            </a:r>
            <a:r>
              <a:rPr lang="pl-PL" dirty="0" smtClean="0"/>
              <a:t> </a:t>
            </a:r>
            <a:r>
              <a:rPr lang="pl-PL" dirty="0" err="1" smtClean="0"/>
              <a:t>flour</a:t>
            </a:r>
            <a:r>
              <a:rPr lang="pl-PL" dirty="0" smtClean="0"/>
              <a:t>, </a:t>
            </a:r>
            <a:r>
              <a:rPr lang="pl-PL" dirty="0" err="1" smtClean="0"/>
              <a:t>baking</a:t>
            </a:r>
            <a:r>
              <a:rPr lang="pl-PL" dirty="0" smtClean="0"/>
              <a:t> </a:t>
            </a:r>
            <a:r>
              <a:rPr lang="pl-PL" dirty="0" err="1" smtClean="0"/>
              <a:t>powder</a:t>
            </a:r>
            <a:r>
              <a:rPr lang="pl-PL" dirty="0" smtClean="0"/>
              <a:t>, </a:t>
            </a:r>
            <a:r>
              <a:rPr lang="pl-PL" dirty="0" err="1" smtClean="0"/>
              <a:t>sugar</a:t>
            </a:r>
            <a:r>
              <a:rPr lang="pl-PL" dirty="0" smtClean="0"/>
              <a:t>, and salt. In a </a:t>
            </a:r>
            <a:r>
              <a:rPr lang="pl-PL" dirty="0" err="1" smtClean="0"/>
              <a:t>separate</a:t>
            </a:r>
            <a:r>
              <a:rPr lang="pl-PL" dirty="0" smtClean="0"/>
              <a:t> </a:t>
            </a:r>
            <a:r>
              <a:rPr lang="pl-PL" dirty="0" err="1" smtClean="0"/>
              <a:t>bowl</a:t>
            </a:r>
            <a:r>
              <a:rPr lang="pl-PL" dirty="0" smtClean="0"/>
              <a:t>, </a:t>
            </a:r>
            <a:r>
              <a:rPr lang="pl-PL" dirty="0" err="1" smtClean="0"/>
              <a:t>whisk</a:t>
            </a:r>
            <a:r>
              <a:rPr lang="pl-PL" dirty="0" smtClean="0"/>
              <a:t> </a:t>
            </a:r>
            <a:r>
              <a:rPr lang="pl-PL" dirty="0" err="1" smtClean="0"/>
              <a:t>together</a:t>
            </a:r>
            <a:r>
              <a:rPr lang="pl-PL" dirty="0" smtClean="0"/>
              <a:t> </a:t>
            </a:r>
            <a:r>
              <a:rPr lang="pl-PL" dirty="0" err="1" smtClean="0"/>
              <a:t>the</a:t>
            </a:r>
            <a:r>
              <a:rPr lang="pl-PL" dirty="0" smtClean="0"/>
              <a:t> </a:t>
            </a:r>
            <a:r>
              <a:rPr lang="pl-PL" dirty="0" err="1" smtClean="0"/>
              <a:t>eggs</a:t>
            </a:r>
            <a:r>
              <a:rPr lang="pl-PL" dirty="0" smtClean="0"/>
              <a:t> and 1 </a:t>
            </a:r>
            <a:r>
              <a:rPr lang="pl-PL" dirty="0" err="1" smtClean="0"/>
              <a:t>1</a:t>
            </a:r>
            <a:r>
              <a:rPr lang="pl-PL" dirty="0" smtClean="0"/>
              <a:t>/2 </a:t>
            </a:r>
            <a:r>
              <a:rPr lang="pl-PL" dirty="0" err="1" smtClean="0"/>
              <a:t>cups</a:t>
            </a:r>
            <a:r>
              <a:rPr lang="pl-PL" dirty="0" smtClean="0"/>
              <a:t> of </a:t>
            </a:r>
            <a:r>
              <a:rPr lang="pl-PL" dirty="0" err="1" smtClean="0"/>
              <a:t>milk</a:t>
            </a:r>
            <a:r>
              <a:rPr lang="pl-PL" dirty="0" smtClean="0"/>
              <a:t>; </a:t>
            </a:r>
            <a:r>
              <a:rPr lang="pl-PL" dirty="0" err="1" smtClean="0"/>
              <a:t>add</a:t>
            </a:r>
            <a:r>
              <a:rPr lang="pl-PL" dirty="0" smtClean="0"/>
              <a:t> to </a:t>
            </a:r>
            <a:r>
              <a:rPr lang="pl-PL" dirty="0" err="1" smtClean="0"/>
              <a:t>flour</a:t>
            </a:r>
            <a:r>
              <a:rPr lang="pl-PL" dirty="0" smtClean="0"/>
              <a:t> </a:t>
            </a:r>
            <a:r>
              <a:rPr lang="pl-PL" dirty="0" err="1" smtClean="0"/>
              <a:t>mixture</a:t>
            </a:r>
            <a:r>
              <a:rPr lang="pl-PL" dirty="0" smtClean="0"/>
              <a:t>, </a:t>
            </a:r>
            <a:r>
              <a:rPr lang="pl-PL" dirty="0" err="1" smtClean="0"/>
              <a:t>stirring</a:t>
            </a:r>
            <a:r>
              <a:rPr lang="pl-PL" dirty="0" smtClean="0"/>
              <a:t> </a:t>
            </a:r>
            <a:r>
              <a:rPr lang="pl-PL" dirty="0" err="1" smtClean="0"/>
              <a:t>only</a:t>
            </a:r>
            <a:r>
              <a:rPr lang="pl-PL" dirty="0" smtClean="0"/>
              <a:t> </a:t>
            </a:r>
            <a:r>
              <a:rPr lang="pl-PL" dirty="0" err="1" smtClean="0"/>
              <a:t>until</a:t>
            </a:r>
            <a:r>
              <a:rPr lang="pl-PL" dirty="0" smtClean="0"/>
              <a:t> </a:t>
            </a:r>
            <a:r>
              <a:rPr lang="pl-PL" dirty="0" err="1" smtClean="0"/>
              <a:t>smooth</a:t>
            </a:r>
            <a:r>
              <a:rPr lang="pl-PL" dirty="0" smtClean="0"/>
              <a:t>. Blend </a:t>
            </a:r>
            <a:r>
              <a:rPr lang="pl-PL" dirty="0" err="1" smtClean="0"/>
              <a:t>in</a:t>
            </a:r>
            <a:r>
              <a:rPr lang="pl-PL" dirty="0" smtClean="0"/>
              <a:t> </a:t>
            </a:r>
            <a:r>
              <a:rPr lang="pl-PL" dirty="0" err="1" smtClean="0"/>
              <a:t>melted</a:t>
            </a:r>
            <a:r>
              <a:rPr lang="pl-PL" dirty="0" smtClean="0"/>
              <a:t> </a:t>
            </a:r>
            <a:r>
              <a:rPr lang="pl-PL" dirty="0" err="1" smtClean="0"/>
              <a:t>butter</a:t>
            </a:r>
            <a:r>
              <a:rPr lang="pl-PL" dirty="0" smtClean="0"/>
              <a:t>. </a:t>
            </a:r>
            <a:r>
              <a:rPr lang="pl-PL" dirty="0" err="1" smtClean="0"/>
              <a:t>If</a:t>
            </a:r>
            <a:r>
              <a:rPr lang="pl-PL" dirty="0" smtClean="0"/>
              <a:t> </a:t>
            </a:r>
            <a:r>
              <a:rPr lang="pl-PL" dirty="0" err="1" smtClean="0"/>
              <a:t>the</a:t>
            </a:r>
            <a:r>
              <a:rPr lang="pl-PL" dirty="0" smtClean="0"/>
              <a:t> </a:t>
            </a:r>
            <a:r>
              <a:rPr lang="pl-PL" dirty="0" err="1" smtClean="0"/>
              <a:t>batter</a:t>
            </a:r>
            <a:r>
              <a:rPr lang="pl-PL" dirty="0" smtClean="0"/>
              <a:t> </a:t>
            </a:r>
            <a:r>
              <a:rPr lang="pl-PL" dirty="0" err="1" smtClean="0"/>
              <a:t>seems</a:t>
            </a:r>
            <a:r>
              <a:rPr lang="pl-PL" dirty="0" smtClean="0"/>
              <a:t> </a:t>
            </a:r>
            <a:r>
              <a:rPr lang="pl-PL" dirty="0" err="1" smtClean="0"/>
              <a:t>too</a:t>
            </a:r>
            <a:r>
              <a:rPr lang="pl-PL" dirty="0" smtClean="0"/>
              <a:t> </a:t>
            </a:r>
            <a:r>
              <a:rPr lang="pl-PL" dirty="0" err="1" smtClean="0"/>
              <a:t>thick</a:t>
            </a:r>
            <a:r>
              <a:rPr lang="pl-PL" dirty="0" smtClean="0"/>
              <a:t> to </a:t>
            </a:r>
            <a:r>
              <a:rPr lang="pl-PL" dirty="0" err="1" smtClean="0"/>
              <a:t>pour</a:t>
            </a:r>
            <a:r>
              <a:rPr lang="pl-PL" dirty="0" smtClean="0"/>
              <a:t>, </a:t>
            </a:r>
            <a:r>
              <a:rPr lang="pl-PL" dirty="0" err="1" smtClean="0"/>
              <a:t>add</a:t>
            </a:r>
            <a:r>
              <a:rPr lang="pl-PL" dirty="0" smtClean="0"/>
              <a:t> a </a:t>
            </a:r>
            <a:r>
              <a:rPr lang="pl-PL" dirty="0" err="1" smtClean="0"/>
              <a:t>little</a:t>
            </a:r>
            <a:r>
              <a:rPr lang="pl-PL" dirty="0" smtClean="0"/>
              <a:t> </a:t>
            </a:r>
            <a:r>
              <a:rPr lang="pl-PL" dirty="0" err="1" smtClean="0"/>
              <a:t>more</a:t>
            </a:r>
            <a:r>
              <a:rPr lang="pl-PL" dirty="0" smtClean="0"/>
              <a:t> </a:t>
            </a:r>
            <a:r>
              <a:rPr lang="pl-PL" dirty="0" err="1" smtClean="0"/>
              <a:t>milk</a:t>
            </a:r>
            <a:r>
              <a:rPr lang="pl-PL" dirty="0" smtClean="0"/>
              <a:t>. Cook on a hot, </a:t>
            </a:r>
            <a:r>
              <a:rPr lang="pl-PL" dirty="0" err="1" smtClean="0"/>
              <a:t>greased</a:t>
            </a:r>
            <a:r>
              <a:rPr lang="pl-PL" dirty="0" smtClean="0"/>
              <a:t> </a:t>
            </a:r>
            <a:r>
              <a:rPr lang="pl-PL" dirty="0" err="1" smtClean="0"/>
              <a:t>griddle</a:t>
            </a:r>
            <a:r>
              <a:rPr lang="pl-PL" dirty="0" smtClean="0"/>
              <a:t>, </a:t>
            </a:r>
            <a:r>
              <a:rPr lang="pl-PL" dirty="0" err="1" smtClean="0"/>
              <a:t>using</a:t>
            </a:r>
            <a:r>
              <a:rPr lang="pl-PL" dirty="0" smtClean="0"/>
              <a:t> </a:t>
            </a:r>
            <a:r>
              <a:rPr lang="pl-PL" dirty="0" err="1" smtClean="0"/>
              <a:t>about</a:t>
            </a:r>
            <a:r>
              <a:rPr lang="pl-PL" dirty="0" smtClean="0"/>
              <a:t> 1/4 cup of </a:t>
            </a:r>
            <a:r>
              <a:rPr lang="pl-PL" dirty="0" err="1" smtClean="0"/>
              <a:t>batter</a:t>
            </a:r>
            <a:r>
              <a:rPr lang="pl-PL" dirty="0" smtClean="0"/>
              <a:t> for </a:t>
            </a:r>
            <a:r>
              <a:rPr lang="pl-PL" dirty="0" err="1" smtClean="0"/>
              <a:t>each</a:t>
            </a:r>
            <a:r>
              <a:rPr lang="pl-PL" dirty="0" smtClean="0"/>
              <a:t> </a:t>
            </a:r>
            <a:r>
              <a:rPr lang="pl-PL" dirty="0" err="1" smtClean="0"/>
              <a:t>pancake</a:t>
            </a:r>
            <a:r>
              <a:rPr lang="pl-PL" dirty="0" smtClean="0"/>
              <a:t>. Cook </a:t>
            </a:r>
            <a:r>
              <a:rPr lang="pl-PL" dirty="0" err="1" smtClean="0"/>
              <a:t>until</a:t>
            </a:r>
            <a:r>
              <a:rPr lang="pl-PL" dirty="0" smtClean="0"/>
              <a:t> </a:t>
            </a:r>
            <a:r>
              <a:rPr lang="pl-PL" dirty="0" err="1" smtClean="0"/>
              <a:t>bubbly</a:t>
            </a:r>
            <a:r>
              <a:rPr lang="pl-PL" dirty="0" smtClean="0"/>
              <a:t>, a </a:t>
            </a:r>
            <a:r>
              <a:rPr lang="pl-PL" dirty="0" err="1" smtClean="0"/>
              <a:t>little</a:t>
            </a:r>
            <a:r>
              <a:rPr lang="pl-PL" dirty="0" smtClean="0"/>
              <a:t> </a:t>
            </a:r>
            <a:r>
              <a:rPr lang="pl-PL" dirty="0" err="1" smtClean="0"/>
              <a:t>dry</a:t>
            </a:r>
            <a:r>
              <a:rPr lang="pl-PL" dirty="0" smtClean="0"/>
              <a:t> </a:t>
            </a:r>
            <a:r>
              <a:rPr lang="pl-PL" dirty="0" err="1" smtClean="0"/>
              <a:t>around</a:t>
            </a:r>
            <a:r>
              <a:rPr lang="pl-PL" dirty="0" smtClean="0"/>
              <a:t> </a:t>
            </a:r>
            <a:r>
              <a:rPr lang="pl-PL" dirty="0" err="1" smtClean="0"/>
              <a:t>the</a:t>
            </a:r>
            <a:r>
              <a:rPr lang="pl-PL" dirty="0" smtClean="0"/>
              <a:t> </a:t>
            </a:r>
            <a:r>
              <a:rPr lang="pl-PL" dirty="0" err="1" smtClean="0"/>
              <a:t>edges</a:t>
            </a:r>
            <a:r>
              <a:rPr lang="pl-PL" dirty="0" smtClean="0"/>
              <a:t>, and </a:t>
            </a:r>
            <a:r>
              <a:rPr lang="pl-PL" dirty="0" err="1" smtClean="0"/>
              <a:t>lightly</a:t>
            </a:r>
            <a:r>
              <a:rPr lang="pl-PL" dirty="0" smtClean="0"/>
              <a:t> </a:t>
            </a:r>
            <a:r>
              <a:rPr lang="pl-PL" dirty="0" err="1" smtClean="0"/>
              <a:t>browned</a:t>
            </a:r>
            <a:r>
              <a:rPr lang="pl-PL" dirty="0" smtClean="0"/>
              <a:t> on </a:t>
            </a:r>
            <a:r>
              <a:rPr lang="pl-PL" dirty="0" err="1" smtClean="0"/>
              <a:t>the</a:t>
            </a:r>
            <a:r>
              <a:rPr lang="pl-PL" dirty="0" smtClean="0"/>
              <a:t> </a:t>
            </a:r>
            <a:r>
              <a:rPr lang="pl-PL" dirty="0" err="1" smtClean="0"/>
              <a:t>bottom</a:t>
            </a:r>
            <a:r>
              <a:rPr lang="pl-PL" dirty="0" smtClean="0"/>
              <a:t>; </a:t>
            </a:r>
            <a:r>
              <a:rPr lang="pl-PL" dirty="0" err="1" smtClean="0"/>
              <a:t>turn</a:t>
            </a:r>
            <a:r>
              <a:rPr lang="pl-PL" dirty="0" smtClean="0"/>
              <a:t> and </a:t>
            </a:r>
            <a:r>
              <a:rPr lang="pl-PL" dirty="0" err="1" smtClean="0"/>
              <a:t>brown</a:t>
            </a:r>
            <a:r>
              <a:rPr lang="pl-PL" dirty="0" smtClean="0"/>
              <a:t> </a:t>
            </a:r>
            <a:r>
              <a:rPr lang="pl-PL" dirty="0" err="1" smtClean="0"/>
              <a:t>the</a:t>
            </a:r>
            <a:r>
              <a:rPr lang="pl-PL" dirty="0" smtClean="0"/>
              <a:t> </a:t>
            </a:r>
            <a:r>
              <a:rPr lang="pl-PL" dirty="0" err="1" smtClean="0"/>
              <a:t>other</a:t>
            </a:r>
            <a:r>
              <a:rPr lang="pl-PL" dirty="0" smtClean="0"/>
              <a:t> </a:t>
            </a:r>
            <a:r>
              <a:rPr lang="pl-PL" dirty="0" err="1" smtClean="0"/>
              <a:t>side</a:t>
            </a:r>
            <a:r>
              <a:rPr lang="pl-PL" dirty="0" smtClean="0"/>
              <a:t>. </a:t>
            </a:r>
          </a:p>
          <a:p>
            <a:endParaRPr lang="pl-PL" dirty="0" smtClean="0"/>
          </a:p>
          <a:p>
            <a:endParaRPr lang="pl-PL" dirty="0"/>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5" name="Prostokąt 4"/>
          <p:cNvSpPr/>
          <p:nvPr/>
        </p:nvSpPr>
        <p:spPr>
          <a:xfrm>
            <a:off x="2276372" y="2636912"/>
            <a:ext cx="457548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Valentine’s</a:t>
            </a: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Day</a:t>
            </a:r>
          </a:p>
        </p:txBody>
      </p:sp>
    </p:spTree>
  </p:cSld>
  <p:clrMapOvr>
    <a:masterClrMapping/>
  </p:clrMapOvr>
  <p:transition>
    <p:whee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309</TotalTime>
  <Words>4993</Words>
  <Application>Microsoft Office PowerPoint</Application>
  <PresentationFormat>Pokaz na ekranie (4:3)</PresentationFormat>
  <Paragraphs>278</Paragraphs>
  <Slides>57</Slides>
  <Notes>1</Notes>
  <HiddenSlides>0</HiddenSlides>
  <MMClips>0</MMClips>
  <ScaleCrop>false</ScaleCrop>
  <HeadingPairs>
    <vt:vector size="4" baseType="variant">
      <vt:variant>
        <vt:lpstr>Motyw</vt:lpstr>
      </vt:variant>
      <vt:variant>
        <vt:i4>1</vt:i4>
      </vt:variant>
      <vt:variant>
        <vt:lpstr>Tytuły slajdów</vt:lpstr>
      </vt:variant>
      <vt:variant>
        <vt:i4>57</vt:i4>
      </vt:variant>
    </vt:vector>
  </HeadingPairs>
  <TitlesOfParts>
    <vt:vector size="58" baseType="lpstr">
      <vt:lpstr>Flow</vt:lpstr>
      <vt:lpstr>Kalendarium świąt obchodzonych przez Brytyjczyków</vt:lpstr>
      <vt:lpstr>Slajd 2</vt:lpstr>
      <vt:lpstr> New Year’s Eve</vt:lpstr>
      <vt:lpstr>New Year’s Day now</vt:lpstr>
      <vt:lpstr>Slajd 5</vt:lpstr>
      <vt:lpstr> Pancake Day</vt:lpstr>
      <vt:lpstr>Pancake Race</vt:lpstr>
      <vt:lpstr>Recipe for Pancakes</vt:lpstr>
      <vt:lpstr>Slajd 9</vt:lpstr>
      <vt:lpstr>History of Valentine’s Day</vt:lpstr>
      <vt:lpstr>Valentine’s Day now</vt:lpstr>
      <vt:lpstr>Valentine’s Day Card.</vt:lpstr>
      <vt:lpstr>Slajd 13</vt:lpstr>
      <vt:lpstr> Saint David’s Day</vt:lpstr>
      <vt:lpstr>St. David’s Day </vt:lpstr>
      <vt:lpstr>Slajd 16</vt:lpstr>
      <vt:lpstr> St. Patrick’s Day</vt:lpstr>
      <vt:lpstr>St. Patrick’s Day </vt:lpstr>
      <vt:lpstr>Recipe for Irish Rosie's Irish Soda Bread</vt:lpstr>
      <vt:lpstr>Slajd 20</vt:lpstr>
      <vt:lpstr>History</vt:lpstr>
      <vt:lpstr>April Fool’s Day now.</vt:lpstr>
      <vt:lpstr>April fool’s day </vt:lpstr>
      <vt:lpstr>Slajd 24</vt:lpstr>
      <vt:lpstr>History of Easter</vt:lpstr>
      <vt:lpstr>Easter in UK</vt:lpstr>
      <vt:lpstr>Simmel Cake’s recipe.</vt:lpstr>
      <vt:lpstr>Slajd 28</vt:lpstr>
      <vt:lpstr>St George's Day History</vt:lpstr>
      <vt:lpstr>St. George’s Day now</vt:lpstr>
      <vt:lpstr>Recipe for Bakewell tart </vt:lpstr>
      <vt:lpstr>Slajd 32</vt:lpstr>
      <vt:lpstr>History of Mother’s Day</vt:lpstr>
      <vt:lpstr>Mother’s Day now</vt:lpstr>
      <vt:lpstr>Blueberry Muffins</vt:lpstr>
      <vt:lpstr>Slajd 36</vt:lpstr>
      <vt:lpstr>History</vt:lpstr>
      <vt:lpstr>Father’s Day now.</vt:lpstr>
      <vt:lpstr>Recipe for Cheese  Omellete.</vt:lpstr>
      <vt:lpstr>Slajd 40</vt:lpstr>
      <vt:lpstr>The Notting Hill Carnival History</vt:lpstr>
      <vt:lpstr>Slajd 42</vt:lpstr>
      <vt:lpstr>History of Halloween</vt:lpstr>
      <vt:lpstr>Halloween now</vt:lpstr>
      <vt:lpstr>Recipe for candy apple</vt:lpstr>
      <vt:lpstr>Slajd 46</vt:lpstr>
      <vt:lpstr>History</vt:lpstr>
      <vt:lpstr>Bonfire Night in England</vt:lpstr>
      <vt:lpstr>Parkin cake’s recipe</vt:lpstr>
      <vt:lpstr>Slajd 50</vt:lpstr>
      <vt:lpstr>History of St. Andrew’s Day</vt:lpstr>
      <vt:lpstr>St. Andrew’s Day now</vt:lpstr>
      <vt:lpstr>Slajd 53</vt:lpstr>
      <vt:lpstr>History of Christmas Day</vt:lpstr>
      <vt:lpstr>Christmas Day now</vt:lpstr>
      <vt:lpstr>Recipe for Butter Pecan Shortbread Cookies </vt:lpstr>
      <vt:lpstr>Wykonali: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Monika</dc:creator>
  <cp:lastModifiedBy>Monika</cp:lastModifiedBy>
  <cp:revision>30</cp:revision>
  <dcterms:created xsi:type="dcterms:W3CDTF">2011-12-14T13:53:44Z</dcterms:created>
  <dcterms:modified xsi:type="dcterms:W3CDTF">2012-05-09T11:29:04Z</dcterms:modified>
</cp:coreProperties>
</file>